
<file path=[Content_Types].xml><?xml version="1.0" encoding="utf-8"?>
<Types xmlns="http://schemas.openxmlformats.org/package/2006/content-types">
  <Override PartName="/ppt/slides/slide14.xml" ContentType="application/vnd.openxmlformats-officedocument.presentationml.slide+xml"/>
  <Override PartName="/ppt/slideMasters/slideMaster2.xml" ContentType="application/vnd.openxmlformats-officedocument.presentationml.slideMaster+xml"/>
  <Override PartName="/ppt/notesSlides/notesSlide16.xml" ContentType="application/vnd.openxmlformats-officedocument.presentationml.notesSlide+xml"/>
  <Default Extension="xml" ContentType="application/xml"/>
  <Override PartName="/ppt/tableStyles.xml" ContentType="application/vnd.openxmlformats-officedocument.presentationml.tableStyles+xml"/>
  <Override PartName="/ppt/notesSlides/notesSlide1.xml" ContentType="application/vnd.openxmlformats-officedocument.presentationml.notesSlide+xml"/>
  <Override PartName="/ppt/slideLayouts/slideLayout16.xml" ContentType="application/vnd.openxmlformats-officedocument.presentationml.slideLayout+xml"/>
  <Override PartName="/ppt/slides/slide21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ppt/notesSlides/notesSlide7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Layouts/slideLayout15.xml" ContentType="application/vnd.openxmlformats-officedocument.presentationml.slideLayout+xml"/>
  <Override PartName="/ppt/slides/slide20.xml" ContentType="application/vnd.openxmlformats-officedocument.presentationml.slide+xml"/>
  <Override PartName="/ppt/notesSlides/notesSlide22.xml" ContentType="application/vnd.openxmlformats-officedocument.presentationml.notes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notesSlides/notesSlide8.xml" ContentType="application/vnd.openxmlformats-officedocument.presentationml.notesSlide+xml"/>
  <Default Extension="png" ContentType="image/png"/>
  <Override PartName="/ppt/slideLayouts/slideLayout4.xml" ContentType="application/vnd.openxmlformats-officedocument.presentationml.slideLayout+xml"/>
  <Override PartName="/ppt/slides/slide12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slideLayouts/slideLayout14.xml" ContentType="application/vnd.openxmlformats-officedocument.presentationml.slideLayout+xml"/>
  <Override PartName="/ppt/notesSlides/notesSlide21.xml" ContentType="application/vnd.openxmlformats-officedocument.presentationml.notes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4.xml" ContentType="application/vnd.openxmlformats-officedocument.theme+xml"/>
  <Override PartName="/ppt/slideLayouts/slideLayout13.xml" ContentType="application/vnd.openxmlformats-officedocument.presentationml.slideLayout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20.xml" ContentType="application/vnd.openxmlformats-officedocument.presentationml.notes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Override PartName="/ppt/notesSlides/notesSlide4.xml" ContentType="application/vnd.openxmlformats-officedocument.presentationml.notesSlide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notesSlides/notesSlide18.xml" ContentType="application/vnd.openxmlformats-officedocument.presentationml.notesSlide+xml"/>
  <Default Extension="jpeg" ContentType="image/jpeg"/>
  <Override PartName="/ppt/viewProps.xml" ContentType="application/vnd.openxmlformats-officedocument.presentationml.viewProps+xml"/>
  <Override PartName="/ppt/notesSlides/notesSlide11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notesSlides/notesSlide17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17.xml" ContentType="application/vnd.openxmlformats-officedocument.presentationml.slideLayout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0.xml" ContentType="application/vnd.openxmlformats-officedocument.presentationml.slideLayout+xml"/>
  <Override PartName="/ppt/slides/slide6.xml" ContentType="application/vnd.openxmlformats-officedocument.presentationml.slide+xml"/>
  <Default Extension="bin" ContentType="application/vnd.openxmlformats-officedocument.presentationml.printerSettings"/>
  <Override PartName="/ppt/slideLayouts/slideLayout6.xml" ContentType="application/vnd.openxmlformats-officedocument.presentationml.slideLayout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48" r:id="rId1"/>
    <p:sldMasterId id="2147483660" r:id="rId2"/>
  </p:sldMasterIdLst>
  <p:notesMasterIdLst>
    <p:notesMasterId r:id="rId26"/>
  </p:notesMasterIdLst>
  <p:handoutMasterIdLst>
    <p:handoutMasterId r:id="rId27"/>
  </p:handoutMasterIdLst>
  <p:sldIdLst>
    <p:sldId id="281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9144000" cy="6858000" type="screen4x3"/>
  <p:notesSz cx="6858000" cy="9144000"/>
  <p:defaultTextStyle>
    <a:defPPr>
      <a:defRPr lang="en-US"/>
    </a:defPPr>
    <a:lvl1pPr algn="l" defTabSz="449263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pitchFamily="-93" charset="0"/>
        <a:ea typeface="+mn-ea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pitchFamily="-93" charset="0"/>
        <a:ea typeface="+mn-ea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pitchFamily="-93" charset="0"/>
        <a:ea typeface="+mn-ea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pitchFamily="-93" charset="0"/>
        <a:ea typeface="+mn-ea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pitchFamily="-93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bg1"/>
        </a:solidFill>
        <a:latin typeface="Arial" pitchFamily="-93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bg1"/>
        </a:solidFill>
        <a:latin typeface="Arial" pitchFamily="-93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bg1"/>
        </a:solidFill>
        <a:latin typeface="Arial" pitchFamily="-93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bg1"/>
        </a:solidFill>
        <a:latin typeface="Arial" pitchFamily="-93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76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notesMaster" Target="notesMasters/notesMaster1.xml"/><Relationship Id="rId27" Type="http://schemas.openxmlformats.org/officeDocument/2006/relationships/handoutMaster" Target="handoutMasters/handout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defRPr sz="1200">
                <a:solidFill>
                  <a:srgbClr val="000000"/>
                </a:solidFill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defRPr>
            </a:lvl1pPr>
          </a:lstStyle>
          <a:p>
            <a:pPr>
              <a:defRPr/>
            </a:pPr>
            <a:endParaRPr lang="en-PH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defRPr sz="1200">
                <a:solidFill>
                  <a:srgbClr val="000000"/>
                </a:solidFill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defRPr>
            </a:lvl1pPr>
          </a:lstStyle>
          <a:p>
            <a:pPr>
              <a:defRPr/>
            </a:pPr>
            <a:endParaRPr lang="en-PH"/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defRPr sz="1200">
                <a:solidFill>
                  <a:srgbClr val="000000"/>
                </a:solidFill>
                <a:latin typeface="Arial" pitchFamily="-111" charset="0"/>
                <a:ea typeface="ヒラギノ角ゴ Pro W3" pitchFamily="-111" charset="-128"/>
                <a:cs typeface="ヒラギノ角ゴ Pro W3" pitchFamily="-111" charset="-128"/>
              </a:defRPr>
            </a:lvl1pPr>
          </a:lstStyle>
          <a:p>
            <a:pPr>
              <a:defRPr/>
            </a:pPr>
            <a:endParaRPr lang="en-PH"/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buClr>
                <a:srgbClr val="000000"/>
              </a:buClr>
              <a:buSzPct val="100000"/>
              <a:buFont typeface="Times New Roman" pitchFamily="-93" charset="0"/>
              <a:buNone/>
              <a:defRPr sz="1200">
                <a:solidFill>
                  <a:srgbClr val="000000"/>
                </a:solidFill>
              </a:defRPr>
            </a:lvl1pPr>
          </a:lstStyle>
          <a:p>
            <a:fld id="{53262BD5-8DF5-9F4F-B8E5-C0917B8EA156}" type="slidenum">
              <a:rPr lang="en-PH"/>
              <a:pPr/>
              <a:t>‹#›</a:t>
            </a:fld>
            <a:endParaRPr lang="en-P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>
              <a:latin typeface="Arial" pitchFamily="-111" charset="0"/>
              <a:ea typeface="ヒラギノ角ゴ Pro W3" pitchFamily="-111" charset="-128"/>
              <a:cs typeface="ヒラギノ角ゴ Pro W3" pitchFamily="-111" charset="-128"/>
            </a:endParaRPr>
          </a:p>
        </p:txBody>
      </p:sp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0" y="0"/>
            <a:ext cx="29718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>
              <a:latin typeface="Arial" pitchFamily="-111" charset="0"/>
              <a:ea typeface="ヒラギノ角ゴ Pro W3" pitchFamily="-111" charset="-128"/>
              <a:cs typeface="ヒラギノ角ゴ Pro W3" pitchFamily="-111" charset="-128"/>
            </a:endParaRPr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3886200" y="0"/>
            <a:ext cx="29718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>
              <a:latin typeface="Arial" pitchFamily="-111" charset="0"/>
              <a:ea typeface="ヒラギノ角ゴ Pro W3" pitchFamily="-111" charset="-128"/>
              <a:cs typeface="ヒラギノ角ゴ Pro W3" pitchFamily="-111" charset="-128"/>
            </a:endParaRPr>
          </a:p>
        </p:txBody>
      </p:sp>
      <p:sp>
        <p:nvSpPr>
          <p:cNvPr id="26629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76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0" y="8683625"/>
            <a:ext cx="29718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>
              <a:latin typeface="Arial" pitchFamily="-111" charset="0"/>
              <a:ea typeface="ヒラギノ角ゴ Pro W3" pitchFamily="-111" charset="-128"/>
              <a:cs typeface="ヒラギノ角ゴ Pro W3" pitchFamily="-111" charset="-128"/>
            </a:endParaRP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886200" y="8686800"/>
            <a:ext cx="29702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 eaLnBrk="0" hangingPunct="0">
              <a:buClr>
                <a:srgbClr val="000000"/>
              </a:buClr>
              <a:buSzPct val="100000"/>
              <a:buFont typeface="Times New Roman" pitchFamily="-93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fld id="{550B3C53-2073-FF4E-86BE-338D8AE6E2F9}" type="slidenum">
              <a:rPr lang="en-PH"/>
              <a:pPr/>
              <a:t>‹#›</a:t>
            </a:fld>
            <a:endParaRPr lang="en-P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-93" charset="0"/>
      <a:defRPr sz="1200" kern="1200">
        <a:solidFill>
          <a:srgbClr val="000000"/>
        </a:solidFill>
        <a:latin typeface="Times New Roman" pitchFamily="16" charset="0"/>
        <a:ea typeface="ヒラギノ角ゴ Pro W3" pitchFamily="-64" charset="-128"/>
        <a:cs typeface="ヒラギノ角ゴ Pro W3" pitchFamily="-93" charset="-128"/>
      </a:defRPr>
    </a:lvl1pPr>
    <a:lvl2pPr marL="37931725" indent="-37474525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-93" charset="0"/>
      <a:defRPr sz="1200" kern="1200">
        <a:solidFill>
          <a:srgbClr val="000000"/>
        </a:solidFill>
        <a:latin typeface="Times New Roman" pitchFamily="16" charset="0"/>
        <a:ea typeface="ヒラギノ角ゴ Pro W3" pitchFamily="-111" charset="-128"/>
        <a:cs typeface="ヒラギノ角ゴ Pro W3" pitchFamily="-93" charset="-128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ヒラギノ角ゴ Pro W3" pitchFamily="-111" charset="-128"/>
        <a:cs typeface="ヒラギノ角ゴ Pro W3" pitchFamily="-93" charset="-128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ヒラギノ角ゴ Pro W3" pitchFamily="-111" charset="-128"/>
        <a:cs typeface="ヒラギノ角ゴ Pro W3" pitchFamily="-93" charset="-128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ヒラギノ角ゴ Pro W3" pitchFamily="-111" charset="-128"/>
        <a:cs typeface="ヒラギノ角ゴ Pro W3" pitchFamily="-93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628BBCA3-04CF-6647-97D9-7F7CB869CD28}" type="slidenum">
              <a:rPr lang="en-US"/>
              <a:pPr/>
              <a:t>1</a:t>
            </a:fld>
            <a:endParaRPr 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-93" charset="0"/>
              <a:ea typeface="ヒラギノ角ゴ Pro W3" pitchFamily="-93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A7442D0-CAD8-A640-8D02-24700EF9599B}" type="slidenum">
              <a:rPr lang="en-PH"/>
              <a:pPr/>
              <a:t>10</a:t>
            </a:fld>
            <a:endParaRPr lang="en-PH"/>
          </a:p>
        </p:txBody>
      </p:sp>
      <p:sp>
        <p:nvSpPr>
          <p:cNvPr id="47107" name="Text Box 1"/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b">
            <a:prstTxWarp prst="textNoShape">
              <a:avLst/>
            </a:prstTxWarp>
          </a:bodyPr>
          <a:lstStyle/>
          <a:p>
            <a:pPr algn="r" eaLnBrk="0" hangingPunct="0">
              <a:buClr>
                <a:srgbClr val="000000"/>
              </a:buClr>
              <a:buSzPct val="100000"/>
              <a:buFont typeface="Times New Roman" pitchFamily="-93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0EB3254-B8DC-4241-BC94-5B412ACD4D10}" type="slidenum">
              <a:rPr lang="en-PH" sz="1200">
                <a:solidFill>
                  <a:srgbClr val="000000"/>
                </a:solidFill>
              </a:rPr>
              <a:pPr algn="r" eaLnBrk="0" hangingPunct="0">
                <a:buClr>
                  <a:srgbClr val="000000"/>
                </a:buClr>
                <a:buSzPct val="100000"/>
                <a:buFont typeface="Times New Roman" pitchFamily="-93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10</a:t>
            </a:fld>
            <a:endParaRPr lang="en-PH" sz="1200">
              <a:solidFill>
                <a:srgbClr val="000000"/>
              </a:solidFill>
            </a:endParaRPr>
          </a:p>
        </p:txBody>
      </p:sp>
      <p:sp>
        <p:nvSpPr>
          <p:cNvPr id="47108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-93" charset="0"/>
              <a:buNone/>
            </a:pPr>
            <a:endParaRPr lang="en-US"/>
          </a:p>
        </p:txBody>
      </p:sp>
      <p:sp>
        <p:nvSpPr>
          <p:cNvPr id="47109" name="Text Box 3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9200" cy="4208463"/>
          </a:xfrm>
          <a:noFill/>
          <a:ln/>
        </p:spPr>
        <p:txBody>
          <a:bodyPr wrap="none" anchor="ctr"/>
          <a:lstStyle/>
          <a:p>
            <a:endParaRPr lang="en-PH" smtClean="0">
              <a:latin typeface="Times New Roman" pitchFamily="-93" charset="0"/>
              <a:ea typeface="ヒラギノ角ゴ Pro W3" pitchFamily="-93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FB3D0F16-78B1-F543-9C42-B87FD8B2833D}" type="slidenum">
              <a:rPr lang="en-PH"/>
              <a:pPr/>
              <a:t>11</a:t>
            </a:fld>
            <a:endParaRPr lang="en-PH"/>
          </a:p>
        </p:txBody>
      </p:sp>
      <p:sp>
        <p:nvSpPr>
          <p:cNvPr id="49155" name="Text Box 1"/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b">
            <a:prstTxWarp prst="textNoShape">
              <a:avLst/>
            </a:prstTxWarp>
          </a:bodyPr>
          <a:lstStyle/>
          <a:p>
            <a:pPr algn="r" eaLnBrk="0" hangingPunct="0">
              <a:buClr>
                <a:srgbClr val="000000"/>
              </a:buClr>
              <a:buSzPct val="100000"/>
              <a:buFont typeface="Times New Roman" pitchFamily="-93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05DD8C6C-B2BF-6D49-A05D-A63A9AA93027}" type="slidenum">
              <a:rPr lang="en-PH" sz="1200">
                <a:solidFill>
                  <a:srgbClr val="000000"/>
                </a:solidFill>
              </a:rPr>
              <a:pPr algn="r" eaLnBrk="0" hangingPunct="0">
                <a:buClr>
                  <a:srgbClr val="000000"/>
                </a:buClr>
                <a:buSzPct val="100000"/>
                <a:buFont typeface="Times New Roman" pitchFamily="-93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11</a:t>
            </a:fld>
            <a:endParaRPr lang="en-PH" sz="1200">
              <a:solidFill>
                <a:srgbClr val="000000"/>
              </a:solidFill>
            </a:endParaRPr>
          </a:p>
        </p:txBody>
      </p:sp>
      <p:sp>
        <p:nvSpPr>
          <p:cNvPr id="49156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-93" charset="0"/>
              <a:buNone/>
            </a:pPr>
            <a:endParaRPr lang="en-US"/>
          </a:p>
        </p:txBody>
      </p:sp>
      <p:sp>
        <p:nvSpPr>
          <p:cNvPr id="49157" name="Text Box 3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9200" cy="4208463"/>
          </a:xfrm>
          <a:noFill/>
          <a:ln/>
        </p:spPr>
        <p:txBody>
          <a:bodyPr wrap="none" anchor="ctr"/>
          <a:lstStyle/>
          <a:p>
            <a:endParaRPr lang="en-PH" smtClean="0">
              <a:latin typeface="Times New Roman" pitchFamily="-93" charset="0"/>
              <a:ea typeface="ヒラギノ角ゴ Pro W3" pitchFamily="-93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DE8D25E5-2ACF-2A43-9838-1121BDE0382F}" type="slidenum">
              <a:rPr lang="en-PH"/>
              <a:pPr/>
              <a:t>12</a:t>
            </a:fld>
            <a:endParaRPr lang="en-PH"/>
          </a:p>
        </p:txBody>
      </p:sp>
      <p:sp>
        <p:nvSpPr>
          <p:cNvPr id="51203" name="Text Box 1"/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b">
            <a:prstTxWarp prst="textNoShape">
              <a:avLst/>
            </a:prstTxWarp>
          </a:bodyPr>
          <a:lstStyle/>
          <a:p>
            <a:pPr algn="r" eaLnBrk="0" hangingPunct="0">
              <a:buClr>
                <a:srgbClr val="000000"/>
              </a:buClr>
              <a:buSzPct val="100000"/>
              <a:buFont typeface="Times New Roman" pitchFamily="-93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1360C1AE-FC62-3846-BAC1-AF8ABA87EAD8}" type="slidenum">
              <a:rPr lang="en-PH" sz="1200">
                <a:solidFill>
                  <a:srgbClr val="000000"/>
                </a:solidFill>
              </a:rPr>
              <a:pPr algn="r" eaLnBrk="0" hangingPunct="0">
                <a:buClr>
                  <a:srgbClr val="000000"/>
                </a:buClr>
                <a:buSzPct val="100000"/>
                <a:buFont typeface="Times New Roman" pitchFamily="-93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12</a:t>
            </a:fld>
            <a:endParaRPr lang="en-PH" sz="1200">
              <a:solidFill>
                <a:srgbClr val="000000"/>
              </a:solidFill>
            </a:endParaRPr>
          </a:p>
        </p:txBody>
      </p:sp>
      <p:sp>
        <p:nvSpPr>
          <p:cNvPr id="51204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-93" charset="0"/>
              <a:buNone/>
            </a:pPr>
            <a:endParaRPr lang="en-US"/>
          </a:p>
        </p:txBody>
      </p:sp>
      <p:sp>
        <p:nvSpPr>
          <p:cNvPr id="51205" name="Text Box 3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9200" cy="4208463"/>
          </a:xfrm>
          <a:noFill/>
          <a:ln/>
        </p:spPr>
        <p:txBody>
          <a:bodyPr wrap="none" anchor="ctr"/>
          <a:lstStyle/>
          <a:p>
            <a:endParaRPr lang="en-PH" smtClean="0">
              <a:latin typeface="Times New Roman" pitchFamily="-93" charset="0"/>
              <a:ea typeface="ヒラギノ角ゴ Pro W3" pitchFamily="-93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D651EA0-BA14-F548-A9A1-DD9B9E05B359}" type="slidenum">
              <a:rPr lang="en-PH"/>
              <a:pPr/>
              <a:t>13</a:t>
            </a:fld>
            <a:endParaRPr lang="en-PH"/>
          </a:p>
        </p:txBody>
      </p:sp>
      <p:sp>
        <p:nvSpPr>
          <p:cNvPr id="53251" name="Text Box 1"/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b">
            <a:prstTxWarp prst="textNoShape">
              <a:avLst/>
            </a:prstTxWarp>
          </a:bodyPr>
          <a:lstStyle/>
          <a:p>
            <a:pPr algn="r" eaLnBrk="0" hangingPunct="0">
              <a:buClr>
                <a:srgbClr val="000000"/>
              </a:buClr>
              <a:buSzPct val="100000"/>
              <a:buFont typeface="Times New Roman" pitchFamily="-93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5AC80575-F3C9-0B4E-B848-B8D3201EFC8E}" type="slidenum">
              <a:rPr lang="en-PH" sz="1200">
                <a:solidFill>
                  <a:srgbClr val="000000"/>
                </a:solidFill>
              </a:rPr>
              <a:pPr algn="r" eaLnBrk="0" hangingPunct="0">
                <a:buClr>
                  <a:srgbClr val="000000"/>
                </a:buClr>
                <a:buSzPct val="100000"/>
                <a:buFont typeface="Times New Roman" pitchFamily="-93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13</a:t>
            </a:fld>
            <a:endParaRPr lang="en-PH" sz="1200">
              <a:solidFill>
                <a:srgbClr val="000000"/>
              </a:solidFill>
            </a:endParaRPr>
          </a:p>
        </p:txBody>
      </p:sp>
      <p:sp>
        <p:nvSpPr>
          <p:cNvPr id="53252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-93" charset="0"/>
              <a:buNone/>
            </a:pPr>
            <a:endParaRPr lang="en-US"/>
          </a:p>
        </p:txBody>
      </p:sp>
      <p:sp>
        <p:nvSpPr>
          <p:cNvPr id="53253" name="Text Box 3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9200" cy="4208463"/>
          </a:xfrm>
          <a:noFill/>
          <a:ln/>
        </p:spPr>
        <p:txBody>
          <a:bodyPr wrap="none" anchor="ctr"/>
          <a:lstStyle/>
          <a:p>
            <a:endParaRPr lang="en-PH" smtClean="0">
              <a:latin typeface="Times New Roman" pitchFamily="-93" charset="0"/>
              <a:ea typeface="ヒラギノ角ゴ Pro W3" pitchFamily="-93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BAA46DA7-BEDA-7648-8C53-992A59360789}" type="slidenum">
              <a:rPr lang="en-PH"/>
              <a:pPr/>
              <a:t>14</a:t>
            </a:fld>
            <a:endParaRPr lang="en-PH"/>
          </a:p>
        </p:txBody>
      </p:sp>
      <p:sp>
        <p:nvSpPr>
          <p:cNvPr id="55299" name="Text Box 1"/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b">
            <a:prstTxWarp prst="textNoShape">
              <a:avLst/>
            </a:prstTxWarp>
          </a:bodyPr>
          <a:lstStyle/>
          <a:p>
            <a:pPr algn="r" eaLnBrk="0" hangingPunct="0">
              <a:buClr>
                <a:srgbClr val="000000"/>
              </a:buClr>
              <a:buSzPct val="100000"/>
              <a:buFont typeface="Times New Roman" pitchFamily="-93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3F5D60C0-5DE7-D24C-8B8C-95604C9AA781}" type="slidenum">
              <a:rPr lang="en-PH" sz="1200">
                <a:solidFill>
                  <a:srgbClr val="000000"/>
                </a:solidFill>
              </a:rPr>
              <a:pPr algn="r" eaLnBrk="0" hangingPunct="0">
                <a:buClr>
                  <a:srgbClr val="000000"/>
                </a:buClr>
                <a:buSzPct val="100000"/>
                <a:buFont typeface="Times New Roman" pitchFamily="-93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14</a:t>
            </a:fld>
            <a:endParaRPr lang="en-PH" sz="1200">
              <a:solidFill>
                <a:srgbClr val="000000"/>
              </a:solidFill>
            </a:endParaRPr>
          </a:p>
        </p:txBody>
      </p:sp>
      <p:sp>
        <p:nvSpPr>
          <p:cNvPr id="55300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-93" charset="0"/>
              <a:buNone/>
            </a:pPr>
            <a:endParaRPr lang="en-US"/>
          </a:p>
        </p:txBody>
      </p:sp>
      <p:sp>
        <p:nvSpPr>
          <p:cNvPr id="55301" name="Text Box 3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9200" cy="4208463"/>
          </a:xfrm>
          <a:noFill/>
          <a:ln/>
        </p:spPr>
        <p:txBody>
          <a:bodyPr wrap="none" anchor="ctr"/>
          <a:lstStyle/>
          <a:p>
            <a:endParaRPr lang="en-PH" smtClean="0">
              <a:latin typeface="Times New Roman" pitchFamily="-93" charset="0"/>
              <a:ea typeface="ヒラギノ角ゴ Pro W3" pitchFamily="-93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6C714CDE-AED2-0E47-946A-48F5012CB7F1}" type="slidenum">
              <a:rPr lang="en-PH"/>
              <a:pPr/>
              <a:t>15</a:t>
            </a:fld>
            <a:endParaRPr lang="en-PH"/>
          </a:p>
        </p:txBody>
      </p:sp>
      <p:sp>
        <p:nvSpPr>
          <p:cNvPr id="57347" name="Text Box 1"/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b">
            <a:prstTxWarp prst="textNoShape">
              <a:avLst/>
            </a:prstTxWarp>
          </a:bodyPr>
          <a:lstStyle/>
          <a:p>
            <a:pPr algn="r" eaLnBrk="0" hangingPunct="0">
              <a:buClr>
                <a:srgbClr val="000000"/>
              </a:buClr>
              <a:buSzPct val="100000"/>
              <a:buFont typeface="Times New Roman" pitchFamily="-93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05A1C84D-7DA0-474E-B596-ED2EA23806F9}" type="slidenum">
              <a:rPr lang="en-PH" sz="1200">
                <a:solidFill>
                  <a:srgbClr val="000000"/>
                </a:solidFill>
              </a:rPr>
              <a:pPr algn="r" eaLnBrk="0" hangingPunct="0">
                <a:buClr>
                  <a:srgbClr val="000000"/>
                </a:buClr>
                <a:buSzPct val="100000"/>
                <a:buFont typeface="Times New Roman" pitchFamily="-93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15</a:t>
            </a:fld>
            <a:endParaRPr lang="en-PH" sz="1200">
              <a:solidFill>
                <a:srgbClr val="000000"/>
              </a:solidFill>
            </a:endParaRPr>
          </a:p>
        </p:txBody>
      </p:sp>
      <p:sp>
        <p:nvSpPr>
          <p:cNvPr id="57348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-93" charset="0"/>
              <a:buNone/>
            </a:pPr>
            <a:endParaRPr lang="en-US"/>
          </a:p>
        </p:txBody>
      </p:sp>
      <p:sp>
        <p:nvSpPr>
          <p:cNvPr id="57349" name="Text Box 3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9200" cy="4208463"/>
          </a:xfrm>
          <a:noFill/>
          <a:ln/>
        </p:spPr>
        <p:txBody>
          <a:bodyPr wrap="none" anchor="ctr"/>
          <a:lstStyle/>
          <a:p>
            <a:endParaRPr lang="en-PH" smtClean="0">
              <a:latin typeface="Times New Roman" pitchFamily="-93" charset="0"/>
              <a:ea typeface="ヒラギノ角ゴ Pro W3" pitchFamily="-93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266097C5-6D16-824C-A0BB-AC279E0C50B3}" type="slidenum">
              <a:rPr lang="en-PH"/>
              <a:pPr/>
              <a:t>16</a:t>
            </a:fld>
            <a:endParaRPr lang="en-PH"/>
          </a:p>
        </p:txBody>
      </p:sp>
      <p:sp>
        <p:nvSpPr>
          <p:cNvPr id="59395" name="Text Box 1"/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b">
            <a:prstTxWarp prst="textNoShape">
              <a:avLst/>
            </a:prstTxWarp>
          </a:bodyPr>
          <a:lstStyle/>
          <a:p>
            <a:pPr algn="r" eaLnBrk="0" hangingPunct="0">
              <a:buClr>
                <a:srgbClr val="000000"/>
              </a:buClr>
              <a:buSzPct val="100000"/>
              <a:buFont typeface="Times New Roman" pitchFamily="-93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5408F492-CB42-584C-B742-2C7F3FC4D3CF}" type="slidenum">
              <a:rPr lang="en-PH" sz="1200">
                <a:solidFill>
                  <a:srgbClr val="000000"/>
                </a:solidFill>
              </a:rPr>
              <a:pPr algn="r" eaLnBrk="0" hangingPunct="0">
                <a:buClr>
                  <a:srgbClr val="000000"/>
                </a:buClr>
                <a:buSzPct val="100000"/>
                <a:buFont typeface="Times New Roman" pitchFamily="-93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16</a:t>
            </a:fld>
            <a:endParaRPr lang="en-PH" sz="1200">
              <a:solidFill>
                <a:srgbClr val="000000"/>
              </a:solidFill>
            </a:endParaRPr>
          </a:p>
        </p:txBody>
      </p:sp>
      <p:sp>
        <p:nvSpPr>
          <p:cNvPr id="59396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-93" charset="0"/>
              <a:buNone/>
            </a:pPr>
            <a:endParaRPr lang="en-US"/>
          </a:p>
        </p:txBody>
      </p:sp>
      <p:sp>
        <p:nvSpPr>
          <p:cNvPr id="59397" name="Text Box 3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9200" cy="4208463"/>
          </a:xfrm>
          <a:noFill/>
          <a:ln/>
        </p:spPr>
        <p:txBody>
          <a:bodyPr wrap="none" anchor="ctr"/>
          <a:lstStyle/>
          <a:p>
            <a:endParaRPr lang="en-PH" smtClean="0">
              <a:latin typeface="Times New Roman" pitchFamily="-93" charset="0"/>
              <a:ea typeface="ヒラギノ角ゴ Pro W3" pitchFamily="-93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112DF033-9FC1-9444-9257-7BF2C8EE9AAD}" type="slidenum">
              <a:rPr lang="en-PH"/>
              <a:pPr/>
              <a:t>17</a:t>
            </a:fld>
            <a:endParaRPr lang="en-PH"/>
          </a:p>
        </p:txBody>
      </p:sp>
      <p:sp>
        <p:nvSpPr>
          <p:cNvPr id="61443" name="Text Box 1"/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b">
            <a:prstTxWarp prst="textNoShape">
              <a:avLst/>
            </a:prstTxWarp>
          </a:bodyPr>
          <a:lstStyle/>
          <a:p>
            <a:pPr algn="r" eaLnBrk="0" hangingPunct="0">
              <a:buClr>
                <a:srgbClr val="000000"/>
              </a:buClr>
              <a:buSzPct val="100000"/>
              <a:buFont typeface="Times New Roman" pitchFamily="-93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C51DC45B-A182-4346-8F7D-85F65868AD20}" type="slidenum">
              <a:rPr lang="en-PH" sz="1200">
                <a:solidFill>
                  <a:srgbClr val="000000"/>
                </a:solidFill>
              </a:rPr>
              <a:pPr algn="r" eaLnBrk="0" hangingPunct="0">
                <a:buClr>
                  <a:srgbClr val="000000"/>
                </a:buClr>
                <a:buSzPct val="100000"/>
                <a:buFont typeface="Times New Roman" pitchFamily="-93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17</a:t>
            </a:fld>
            <a:endParaRPr lang="en-PH" sz="1200">
              <a:solidFill>
                <a:srgbClr val="000000"/>
              </a:solidFill>
            </a:endParaRPr>
          </a:p>
        </p:txBody>
      </p:sp>
      <p:sp>
        <p:nvSpPr>
          <p:cNvPr id="61444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-93" charset="0"/>
              <a:buNone/>
            </a:pPr>
            <a:endParaRPr lang="en-US"/>
          </a:p>
        </p:txBody>
      </p:sp>
      <p:sp>
        <p:nvSpPr>
          <p:cNvPr id="61445" name="Text Box 3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9200" cy="4208463"/>
          </a:xfrm>
          <a:noFill/>
          <a:ln/>
        </p:spPr>
        <p:txBody>
          <a:bodyPr wrap="none" anchor="ctr"/>
          <a:lstStyle/>
          <a:p>
            <a:endParaRPr lang="en-PH" smtClean="0">
              <a:latin typeface="Times New Roman" pitchFamily="-93" charset="0"/>
              <a:ea typeface="ヒラギノ角ゴ Pro W3" pitchFamily="-93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632B690-A0CC-6B4B-809C-0E28ADCD64B9}" type="slidenum">
              <a:rPr lang="en-PH"/>
              <a:pPr/>
              <a:t>18</a:t>
            </a:fld>
            <a:endParaRPr lang="en-PH"/>
          </a:p>
        </p:txBody>
      </p:sp>
      <p:sp>
        <p:nvSpPr>
          <p:cNvPr id="63491" name="Text Box 1"/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b">
            <a:prstTxWarp prst="textNoShape">
              <a:avLst/>
            </a:prstTxWarp>
          </a:bodyPr>
          <a:lstStyle/>
          <a:p>
            <a:pPr algn="r" eaLnBrk="0" hangingPunct="0">
              <a:buClr>
                <a:srgbClr val="000000"/>
              </a:buClr>
              <a:buSzPct val="100000"/>
              <a:buFont typeface="Times New Roman" pitchFamily="-93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EA56DF54-F6E9-954C-9769-F13C24C9AC49}" type="slidenum">
              <a:rPr lang="en-PH" sz="1200">
                <a:solidFill>
                  <a:srgbClr val="000000"/>
                </a:solidFill>
              </a:rPr>
              <a:pPr algn="r" eaLnBrk="0" hangingPunct="0">
                <a:buClr>
                  <a:srgbClr val="000000"/>
                </a:buClr>
                <a:buSzPct val="100000"/>
                <a:buFont typeface="Times New Roman" pitchFamily="-93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18</a:t>
            </a:fld>
            <a:endParaRPr lang="en-PH" sz="1200">
              <a:solidFill>
                <a:srgbClr val="000000"/>
              </a:solidFill>
            </a:endParaRPr>
          </a:p>
        </p:txBody>
      </p:sp>
      <p:sp>
        <p:nvSpPr>
          <p:cNvPr id="63492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-93" charset="0"/>
              <a:buNone/>
            </a:pPr>
            <a:endParaRPr lang="en-US"/>
          </a:p>
        </p:txBody>
      </p:sp>
      <p:sp>
        <p:nvSpPr>
          <p:cNvPr id="63493" name="Text Box 3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9200" cy="4208463"/>
          </a:xfrm>
          <a:noFill/>
          <a:ln/>
        </p:spPr>
        <p:txBody>
          <a:bodyPr wrap="none" anchor="ctr"/>
          <a:lstStyle/>
          <a:p>
            <a:endParaRPr lang="en-PH" smtClean="0">
              <a:latin typeface="Times New Roman" pitchFamily="-93" charset="0"/>
              <a:ea typeface="ヒラギノ角ゴ Pro W3" pitchFamily="-93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C1806CD8-5AEA-9945-9C7E-1B34EF953492}" type="slidenum">
              <a:rPr lang="en-PH"/>
              <a:pPr/>
              <a:t>19</a:t>
            </a:fld>
            <a:endParaRPr lang="en-PH"/>
          </a:p>
        </p:txBody>
      </p:sp>
      <p:sp>
        <p:nvSpPr>
          <p:cNvPr id="65539" name="Text Box 1"/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b">
            <a:prstTxWarp prst="textNoShape">
              <a:avLst/>
            </a:prstTxWarp>
          </a:bodyPr>
          <a:lstStyle/>
          <a:p>
            <a:pPr algn="r" eaLnBrk="0" hangingPunct="0">
              <a:buClr>
                <a:srgbClr val="000000"/>
              </a:buClr>
              <a:buSzPct val="100000"/>
              <a:buFont typeface="Times New Roman" pitchFamily="-93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A18EEA7C-D3CA-6043-B089-5CDD58029E33}" type="slidenum">
              <a:rPr lang="en-PH" sz="1200">
                <a:solidFill>
                  <a:srgbClr val="000000"/>
                </a:solidFill>
              </a:rPr>
              <a:pPr algn="r" eaLnBrk="0" hangingPunct="0">
                <a:buClr>
                  <a:srgbClr val="000000"/>
                </a:buClr>
                <a:buSzPct val="100000"/>
                <a:buFont typeface="Times New Roman" pitchFamily="-93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19</a:t>
            </a:fld>
            <a:endParaRPr lang="en-PH" sz="1200">
              <a:solidFill>
                <a:srgbClr val="000000"/>
              </a:solidFill>
            </a:endParaRPr>
          </a:p>
        </p:txBody>
      </p:sp>
      <p:sp>
        <p:nvSpPr>
          <p:cNvPr id="65540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-93" charset="0"/>
              <a:buNone/>
            </a:pPr>
            <a:endParaRPr lang="en-US"/>
          </a:p>
        </p:txBody>
      </p:sp>
      <p:sp>
        <p:nvSpPr>
          <p:cNvPr id="65541" name="Text Box 3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9200" cy="4208463"/>
          </a:xfrm>
          <a:noFill/>
          <a:ln/>
        </p:spPr>
        <p:txBody>
          <a:bodyPr wrap="none" anchor="ctr"/>
          <a:lstStyle/>
          <a:p>
            <a:endParaRPr lang="en-PH" smtClean="0">
              <a:latin typeface="Times New Roman" pitchFamily="-93" charset="0"/>
              <a:ea typeface="ヒラギノ角ゴ Pro W3" pitchFamily="-93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C7AA291F-2F08-674C-B763-18BBB84289C8}" type="slidenum">
              <a:rPr lang="en-PH"/>
              <a:pPr/>
              <a:t>2</a:t>
            </a:fld>
            <a:endParaRPr lang="en-PH"/>
          </a:p>
        </p:txBody>
      </p:sp>
      <p:sp>
        <p:nvSpPr>
          <p:cNvPr id="30723" name="Text Box 1"/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b">
            <a:prstTxWarp prst="textNoShape">
              <a:avLst/>
            </a:prstTxWarp>
          </a:bodyPr>
          <a:lstStyle/>
          <a:p>
            <a:pPr algn="r" eaLnBrk="0" hangingPunct="0">
              <a:buClr>
                <a:srgbClr val="000000"/>
              </a:buClr>
              <a:buSzPct val="100000"/>
              <a:buFont typeface="Times New Roman" pitchFamily="-93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7CAA9E6B-A98A-C645-A815-1123C4D36536}" type="slidenum">
              <a:rPr lang="en-PH" sz="1200">
                <a:solidFill>
                  <a:srgbClr val="000000"/>
                </a:solidFill>
              </a:rPr>
              <a:pPr algn="r" eaLnBrk="0" hangingPunct="0">
                <a:buClr>
                  <a:srgbClr val="000000"/>
                </a:buClr>
                <a:buSzPct val="100000"/>
                <a:buFont typeface="Times New Roman" pitchFamily="-93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</a:t>
            </a:fld>
            <a:endParaRPr lang="en-PH" sz="1200">
              <a:solidFill>
                <a:srgbClr val="000000"/>
              </a:solidFill>
            </a:endParaRPr>
          </a:p>
        </p:txBody>
      </p:sp>
      <p:sp>
        <p:nvSpPr>
          <p:cNvPr id="30724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-93" charset="0"/>
              <a:buNone/>
            </a:pPr>
            <a:endParaRPr lang="en-US"/>
          </a:p>
        </p:txBody>
      </p:sp>
      <p:sp>
        <p:nvSpPr>
          <p:cNvPr id="30725" name="Text Box 3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9200" cy="4208463"/>
          </a:xfrm>
          <a:noFill/>
          <a:ln/>
        </p:spPr>
        <p:txBody>
          <a:bodyPr wrap="none" anchor="ctr"/>
          <a:lstStyle/>
          <a:p>
            <a:endParaRPr lang="en-PH" smtClean="0">
              <a:latin typeface="Times New Roman" pitchFamily="-93" charset="0"/>
              <a:ea typeface="ヒラギノ角ゴ Pro W3" pitchFamily="-93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BCE4E6C-AE17-F24A-84A9-53E2DAB00AA4}" type="slidenum">
              <a:rPr lang="en-PH"/>
              <a:pPr/>
              <a:t>20</a:t>
            </a:fld>
            <a:endParaRPr lang="en-PH"/>
          </a:p>
        </p:txBody>
      </p:sp>
      <p:sp>
        <p:nvSpPr>
          <p:cNvPr id="67587" name="Text Box 1"/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b">
            <a:prstTxWarp prst="textNoShape">
              <a:avLst/>
            </a:prstTxWarp>
          </a:bodyPr>
          <a:lstStyle/>
          <a:p>
            <a:pPr algn="r" eaLnBrk="0" hangingPunct="0">
              <a:buClr>
                <a:srgbClr val="000000"/>
              </a:buClr>
              <a:buSzPct val="100000"/>
              <a:buFont typeface="Times New Roman" pitchFamily="-93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541621CD-D609-3346-B289-55D08CCA0897}" type="slidenum">
              <a:rPr lang="en-PH" sz="1200">
                <a:solidFill>
                  <a:srgbClr val="000000"/>
                </a:solidFill>
              </a:rPr>
              <a:pPr algn="r" eaLnBrk="0" hangingPunct="0">
                <a:buClr>
                  <a:srgbClr val="000000"/>
                </a:buClr>
                <a:buSzPct val="100000"/>
                <a:buFont typeface="Times New Roman" pitchFamily="-93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20</a:t>
            </a:fld>
            <a:endParaRPr lang="en-PH" sz="1200">
              <a:solidFill>
                <a:srgbClr val="000000"/>
              </a:solidFill>
            </a:endParaRPr>
          </a:p>
        </p:txBody>
      </p:sp>
      <p:sp>
        <p:nvSpPr>
          <p:cNvPr id="67588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-93" charset="0"/>
              <a:buNone/>
            </a:pPr>
            <a:endParaRPr lang="en-US"/>
          </a:p>
        </p:txBody>
      </p:sp>
      <p:sp>
        <p:nvSpPr>
          <p:cNvPr id="67589" name="Text Box 3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9200" cy="4208463"/>
          </a:xfrm>
          <a:noFill/>
          <a:ln/>
        </p:spPr>
        <p:txBody>
          <a:bodyPr wrap="none" anchor="ctr"/>
          <a:lstStyle/>
          <a:p>
            <a:endParaRPr lang="en-PH" smtClean="0">
              <a:latin typeface="Times New Roman" pitchFamily="-93" charset="0"/>
              <a:ea typeface="ヒラギノ角ゴ Pro W3" pitchFamily="-93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244D1964-08A0-4F45-87AE-75FD13651DA6}" type="slidenum">
              <a:rPr lang="en-PH"/>
              <a:pPr/>
              <a:t>21</a:t>
            </a:fld>
            <a:endParaRPr lang="en-PH"/>
          </a:p>
        </p:txBody>
      </p:sp>
      <p:sp>
        <p:nvSpPr>
          <p:cNvPr id="69635" name="Text Box 1"/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b">
            <a:prstTxWarp prst="textNoShape">
              <a:avLst/>
            </a:prstTxWarp>
          </a:bodyPr>
          <a:lstStyle/>
          <a:p>
            <a:pPr algn="r" eaLnBrk="0" hangingPunct="0">
              <a:buClr>
                <a:srgbClr val="000000"/>
              </a:buClr>
              <a:buSzPct val="100000"/>
              <a:buFont typeface="Times New Roman" pitchFamily="-93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46D49723-5CFE-7C4C-84B0-696F7A23ED85}" type="slidenum">
              <a:rPr lang="en-PH" sz="1200">
                <a:solidFill>
                  <a:srgbClr val="000000"/>
                </a:solidFill>
              </a:rPr>
              <a:pPr algn="r" eaLnBrk="0" hangingPunct="0">
                <a:buClr>
                  <a:srgbClr val="000000"/>
                </a:buClr>
                <a:buSzPct val="100000"/>
                <a:buFont typeface="Times New Roman" pitchFamily="-93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21</a:t>
            </a:fld>
            <a:endParaRPr lang="en-PH" sz="1200">
              <a:solidFill>
                <a:srgbClr val="000000"/>
              </a:solidFill>
            </a:endParaRPr>
          </a:p>
        </p:txBody>
      </p:sp>
      <p:sp>
        <p:nvSpPr>
          <p:cNvPr id="69636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-93" charset="0"/>
              <a:buNone/>
            </a:pPr>
            <a:endParaRPr lang="en-US"/>
          </a:p>
        </p:txBody>
      </p:sp>
      <p:sp>
        <p:nvSpPr>
          <p:cNvPr id="69637" name="Text Box 3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9200" cy="4208463"/>
          </a:xfrm>
          <a:noFill/>
          <a:ln/>
        </p:spPr>
        <p:txBody>
          <a:bodyPr wrap="none" anchor="ctr"/>
          <a:lstStyle/>
          <a:p>
            <a:endParaRPr lang="en-PH" smtClean="0">
              <a:latin typeface="Times New Roman" pitchFamily="-93" charset="0"/>
              <a:ea typeface="ヒラギノ角ゴ Pro W3" pitchFamily="-93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CD534FCD-7C98-7E4C-8BB1-4FFF892770C0}" type="slidenum">
              <a:rPr lang="en-PH"/>
              <a:pPr/>
              <a:t>22</a:t>
            </a:fld>
            <a:endParaRPr lang="en-PH"/>
          </a:p>
        </p:txBody>
      </p:sp>
      <p:sp>
        <p:nvSpPr>
          <p:cNvPr id="71683" name="Text Box 1"/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b">
            <a:prstTxWarp prst="textNoShape">
              <a:avLst/>
            </a:prstTxWarp>
          </a:bodyPr>
          <a:lstStyle/>
          <a:p>
            <a:pPr algn="r" eaLnBrk="0" hangingPunct="0">
              <a:buClr>
                <a:srgbClr val="000000"/>
              </a:buClr>
              <a:buSzPct val="100000"/>
              <a:buFont typeface="Times New Roman" pitchFamily="-93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159DD139-012E-3D42-B786-E685D359F62A}" type="slidenum">
              <a:rPr lang="en-PH" sz="1200">
                <a:solidFill>
                  <a:srgbClr val="000000"/>
                </a:solidFill>
              </a:rPr>
              <a:pPr algn="r" eaLnBrk="0" hangingPunct="0">
                <a:buClr>
                  <a:srgbClr val="000000"/>
                </a:buClr>
                <a:buSzPct val="100000"/>
                <a:buFont typeface="Times New Roman" pitchFamily="-93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22</a:t>
            </a:fld>
            <a:endParaRPr lang="en-PH" sz="1200">
              <a:solidFill>
                <a:srgbClr val="000000"/>
              </a:solidFill>
            </a:endParaRPr>
          </a:p>
        </p:txBody>
      </p:sp>
      <p:sp>
        <p:nvSpPr>
          <p:cNvPr id="71684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-93" charset="0"/>
              <a:buNone/>
            </a:pPr>
            <a:endParaRPr lang="en-US"/>
          </a:p>
        </p:txBody>
      </p:sp>
      <p:sp>
        <p:nvSpPr>
          <p:cNvPr id="71685" name="Text Box 3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9200" cy="4208463"/>
          </a:xfrm>
          <a:noFill/>
          <a:ln/>
        </p:spPr>
        <p:txBody>
          <a:bodyPr wrap="none" anchor="ctr"/>
          <a:lstStyle/>
          <a:p>
            <a:endParaRPr lang="en-PH" smtClean="0">
              <a:latin typeface="Times New Roman" pitchFamily="-93" charset="0"/>
              <a:ea typeface="ヒラギノ角ゴ Pro W3" pitchFamily="-93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B526DB0B-8F6F-CC4A-8993-D0E19D608A2C}" type="slidenum">
              <a:rPr lang="en-PH"/>
              <a:pPr/>
              <a:t>23</a:t>
            </a:fld>
            <a:endParaRPr lang="en-PH"/>
          </a:p>
        </p:txBody>
      </p:sp>
      <p:sp>
        <p:nvSpPr>
          <p:cNvPr id="73731" name="Text Box 1"/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b">
            <a:prstTxWarp prst="textNoShape">
              <a:avLst/>
            </a:prstTxWarp>
          </a:bodyPr>
          <a:lstStyle/>
          <a:p>
            <a:pPr algn="r" eaLnBrk="0" hangingPunct="0">
              <a:buClr>
                <a:srgbClr val="000000"/>
              </a:buClr>
              <a:buSzPct val="100000"/>
              <a:buFont typeface="Times New Roman" pitchFamily="-93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4DD31F23-6606-E149-A23D-492397EA1F48}" type="slidenum">
              <a:rPr lang="en-PH" sz="1200">
                <a:solidFill>
                  <a:srgbClr val="000000"/>
                </a:solidFill>
              </a:rPr>
              <a:pPr algn="r" eaLnBrk="0" hangingPunct="0">
                <a:buClr>
                  <a:srgbClr val="000000"/>
                </a:buClr>
                <a:buSzPct val="100000"/>
                <a:buFont typeface="Times New Roman" pitchFamily="-93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23</a:t>
            </a:fld>
            <a:endParaRPr lang="en-PH" sz="1200">
              <a:solidFill>
                <a:srgbClr val="000000"/>
              </a:solidFill>
            </a:endParaRPr>
          </a:p>
        </p:txBody>
      </p:sp>
      <p:sp>
        <p:nvSpPr>
          <p:cNvPr id="73732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-93" charset="0"/>
              <a:buNone/>
            </a:pPr>
            <a:endParaRPr lang="en-US"/>
          </a:p>
        </p:txBody>
      </p:sp>
      <p:sp>
        <p:nvSpPr>
          <p:cNvPr id="73733" name="Text Box 3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9200" cy="4208463"/>
          </a:xfrm>
          <a:noFill/>
          <a:ln/>
        </p:spPr>
        <p:txBody>
          <a:bodyPr wrap="none" anchor="ctr"/>
          <a:lstStyle/>
          <a:p>
            <a:endParaRPr lang="en-PH" smtClean="0">
              <a:latin typeface="Times New Roman" pitchFamily="-93" charset="0"/>
              <a:ea typeface="ヒラギノ角ゴ Pro W3" pitchFamily="-93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EAFE0F28-E537-3948-BEF0-200DCD54E062}" type="slidenum">
              <a:rPr lang="en-PH"/>
              <a:pPr/>
              <a:t>3</a:t>
            </a:fld>
            <a:endParaRPr lang="en-PH"/>
          </a:p>
        </p:txBody>
      </p:sp>
      <p:sp>
        <p:nvSpPr>
          <p:cNvPr id="32771" name="Text Box 1"/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b">
            <a:prstTxWarp prst="textNoShape">
              <a:avLst/>
            </a:prstTxWarp>
          </a:bodyPr>
          <a:lstStyle/>
          <a:p>
            <a:pPr algn="r" eaLnBrk="0" hangingPunct="0">
              <a:buClr>
                <a:srgbClr val="000000"/>
              </a:buClr>
              <a:buSzPct val="100000"/>
              <a:buFont typeface="Times New Roman" pitchFamily="-93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5D55AFFE-23CA-844A-8435-7E4A6DA7B805}" type="slidenum">
              <a:rPr lang="en-PH" sz="1200">
                <a:solidFill>
                  <a:srgbClr val="000000"/>
                </a:solidFill>
              </a:rPr>
              <a:pPr algn="r" eaLnBrk="0" hangingPunct="0">
                <a:buClr>
                  <a:srgbClr val="000000"/>
                </a:buClr>
                <a:buSzPct val="100000"/>
                <a:buFont typeface="Times New Roman" pitchFamily="-93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3</a:t>
            </a:fld>
            <a:endParaRPr lang="en-PH" sz="1200">
              <a:solidFill>
                <a:srgbClr val="000000"/>
              </a:solidFill>
            </a:endParaRPr>
          </a:p>
        </p:txBody>
      </p:sp>
      <p:sp>
        <p:nvSpPr>
          <p:cNvPr id="32772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-93" charset="0"/>
              <a:buNone/>
            </a:pPr>
            <a:endParaRPr lang="en-US"/>
          </a:p>
        </p:txBody>
      </p:sp>
      <p:sp>
        <p:nvSpPr>
          <p:cNvPr id="32773" name="Text Box 3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9200" cy="4208463"/>
          </a:xfrm>
          <a:noFill/>
          <a:ln/>
        </p:spPr>
        <p:txBody>
          <a:bodyPr wrap="none" anchor="ctr"/>
          <a:lstStyle/>
          <a:p>
            <a:endParaRPr lang="en-PH" smtClean="0">
              <a:latin typeface="Times New Roman" pitchFamily="-93" charset="0"/>
              <a:ea typeface="ヒラギノ角ゴ Pro W3" pitchFamily="-93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3FF13088-7D61-E54B-9A1A-63ED89BB17AF}" type="slidenum">
              <a:rPr lang="en-PH"/>
              <a:pPr/>
              <a:t>4</a:t>
            </a:fld>
            <a:endParaRPr lang="en-PH"/>
          </a:p>
        </p:txBody>
      </p:sp>
      <p:sp>
        <p:nvSpPr>
          <p:cNvPr id="34819" name="Text Box 1"/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b">
            <a:prstTxWarp prst="textNoShape">
              <a:avLst/>
            </a:prstTxWarp>
          </a:bodyPr>
          <a:lstStyle/>
          <a:p>
            <a:pPr algn="r" eaLnBrk="0" hangingPunct="0">
              <a:buClr>
                <a:srgbClr val="000000"/>
              </a:buClr>
              <a:buSzPct val="100000"/>
              <a:buFont typeface="Times New Roman" pitchFamily="-93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35051A49-35EB-A945-8336-E31AA8476DBD}" type="slidenum">
              <a:rPr lang="en-PH" sz="1200">
                <a:solidFill>
                  <a:srgbClr val="000000"/>
                </a:solidFill>
              </a:rPr>
              <a:pPr algn="r" eaLnBrk="0" hangingPunct="0">
                <a:buClr>
                  <a:srgbClr val="000000"/>
                </a:buClr>
                <a:buSzPct val="100000"/>
                <a:buFont typeface="Times New Roman" pitchFamily="-93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4</a:t>
            </a:fld>
            <a:endParaRPr lang="en-PH" sz="1200">
              <a:solidFill>
                <a:srgbClr val="000000"/>
              </a:solidFill>
            </a:endParaRPr>
          </a:p>
        </p:txBody>
      </p:sp>
      <p:sp>
        <p:nvSpPr>
          <p:cNvPr id="34820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-93" charset="0"/>
              <a:buNone/>
            </a:pPr>
            <a:endParaRPr lang="en-US"/>
          </a:p>
        </p:txBody>
      </p:sp>
      <p:sp>
        <p:nvSpPr>
          <p:cNvPr id="34821" name="Text Box 3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9200" cy="4208463"/>
          </a:xfrm>
          <a:noFill/>
          <a:ln/>
        </p:spPr>
        <p:txBody>
          <a:bodyPr wrap="none" anchor="ctr"/>
          <a:lstStyle/>
          <a:p>
            <a:endParaRPr lang="en-PH" smtClean="0">
              <a:latin typeface="Times New Roman" pitchFamily="-93" charset="0"/>
              <a:ea typeface="ヒラギノ角ゴ Pro W3" pitchFamily="-93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D128DA4B-BBD5-6F48-9AE2-A4F713617076}" type="slidenum">
              <a:rPr lang="en-PH"/>
              <a:pPr/>
              <a:t>5</a:t>
            </a:fld>
            <a:endParaRPr lang="en-PH"/>
          </a:p>
        </p:txBody>
      </p:sp>
      <p:sp>
        <p:nvSpPr>
          <p:cNvPr id="36867" name="Text Box 1"/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b">
            <a:prstTxWarp prst="textNoShape">
              <a:avLst/>
            </a:prstTxWarp>
          </a:bodyPr>
          <a:lstStyle/>
          <a:p>
            <a:pPr algn="r" eaLnBrk="0" hangingPunct="0">
              <a:buClr>
                <a:srgbClr val="000000"/>
              </a:buClr>
              <a:buSzPct val="100000"/>
              <a:buFont typeface="Times New Roman" pitchFamily="-93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C6F0D42D-A8DC-4D48-BE62-BA1D3017EE15}" type="slidenum">
              <a:rPr lang="en-PH" sz="1200">
                <a:solidFill>
                  <a:srgbClr val="000000"/>
                </a:solidFill>
              </a:rPr>
              <a:pPr algn="r" eaLnBrk="0" hangingPunct="0">
                <a:buClr>
                  <a:srgbClr val="000000"/>
                </a:buClr>
                <a:buSzPct val="100000"/>
                <a:buFont typeface="Times New Roman" pitchFamily="-93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5</a:t>
            </a:fld>
            <a:endParaRPr lang="en-PH" sz="1200">
              <a:solidFill>
                <a:srgbClr val="000000"/>
              </a:solidFill>
            </a:endParaRPr>
          </a:p>
        </p:txBody>
      </p:sp>
      <p:sp>
        <p:nvSpPr>
          <p:cNvPr id="36868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-93" charset="0"/>
              <a:buNone/>
            </a:pPr>
            <a:endParaRPr lang="en-US"/>
          </a:p>
        </p:txBody>
      </p:sp>
      <p:sp>
        <p:nvSpPr>
          <p:cNvPr id="36869" name="Text Box 3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9200" cy="4208463"/>
          </a:xfrm>
          <a:noFill/>
          <a:ln/>
        </p:spPr>
        <p:txBody>
          <a:bodyPr wrap="none" anchor="ctr"/>
          <a:lstStyle/>
          <a:p>
            <a:endParaRPr lang="en-PH" smtClean="0">
              <a:latin typeface="Times New Roman" pitchFamily="-93" charset="0"/>
              <a:ea typeface="ヒラギノ角ゴ Pro W3" pitchFamily="-93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7C2ED4F-4CBE-884E-BABB-9D725D2BEFE5}" type="slidenum">
              <a:rPr lang="en-PH"/>
              <a:pPr/>
              <a:t>6</a:t>
            </a:fld>
            <a:endParaRPr lang="en-PH"/>
          </a:p>
        </p:txBody>
      </p:sp>
      <p:sp>
        <p:nvSpPr>
          <p:cNvPr id="38915" name="Text Box 1"/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b">
            <a:prstTxWarp prst="textNoShape">
              <a:avLst/>
            </a:prstTxWarp>
          </a:bodyPr>
          <a:lstStyle/>
          <a:p>
            <a:pPr algn="r" eaLnBrk="0" hangingPunct="0">
              <a:buClr>
                <a:srgbClr val="000000"/>
              </a:buClr>
              <a:buSzPct val="100000"/>
              <a:buFont typeface="Times New Roman" pitchFamily="-93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B7D2B9A9-B5C2-6743-A9C4-5CEFDAE46B70}" type="slidenum">
              <a:rPr lang="en-PH" sz="1200">
                <a:solidFill>
                  <a:srgbClr val="000000"/>
                </a:solidFill>
              </a:rPr>
              <a:pPr algn="r" eaLnBrk="0" hangingPunct="0">
                <a:buClr>
                  <a:srgbClr val="000000"/>
                </a:buClr>
                <a:buSzPct val="100000"/>
                <a:buFont typeface="Times New Roman" pitchFamily="-93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6</a:t>
            </a:fld>
            <a:endParaRPr lang="en-PH" sz="1200">
              <a:solidFill>
                <a:srgbClr val="000000"/>
              </a:solidFill>
            </a:endParaRPr>
          </a:p>
        </p:txBody>
      </p:sp>
      <p:sp>
        <p:nvSpPr>
          <p:cNvPr id="38916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-93" charset="0"/>
              <a:buNone/>
            </a:pPr>
            <a:endParaRPr lang="en-US"/>
          </a:p>
        </p:txBody>
      </p:sp>
      <p:sp>
        <p:nvSpPr>
          <p:cNvPr id="38917" name="Text Box 3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9200" cy="4208463"/>
          </a:xfrm>
          <a:noFill/>
          <a:ln/>
        </p:spPr>
        <p:txBody>
          <a:bodyPr wrap="none" anchor="ctr"/>
          <a:lstStyle/>
          <a:p>
            <a:endParaRPr lang="en-PH" smtClean="0">
              <a:latin typeface="Times New Roman" pitchFamily="-93" charset="0"/>
              <a:ea typeface="ヒラギノ角ゴ Pro W3" pitchFamily="-93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DFA74AEE-ADD6-D145-A212-54F5D2CE5E7F}" type="slidenum">
              <a:rPr lang="en-PH"/>
              <a:pPr/>
              <a:t>7</a:t>
            </a:fld>
            <a:endParaRPr lang="en-PH"/>
          </a:p>
        </p:txBody>
      </p:sp>
      <p:sp>
        <p:nvSpPr>
          <p:cNvPr id="40963" name="Text Box 1"/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b">
            <a:prstTxWarp prst="textNoShape">
              <a:avLst/>
            </a:prstTxWarp>
          </a:bodyPr>
          <a:lstStyle/>
          <a:p>
            <a:pPr algn="r" eaLnBrk="0" hangingPunct="0">
              <a:buClr>
                <a:srgbClr val="000000"/>
              </a:buClr>
              <a:buSzPct val="100000"/>
              <a:buFont typeface="Times New Roman" pitchFamily="-93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F1B4250D-C32B-4A40-9B3F-F7609368FD71}" type="slidenum">
              <a:rPr lang="en-PH" sz="1200">
                <a:solidFill>
                  <a:srgbClr val="000000"/>
                </a:solidFill>
              </a:rPr>
              <a:pPr algn="r" eaLnBrk="0" hangingPunct="0">
                <a:buClr>
                  <a:srgbClr val="000000"/>
                </a:buClr>
                <a:buSzPct val="100000"/>
                <a:buFont typeface="Times New Roman" pitchFamily="-93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7</a:t>
            </a:fld>
            <a:endParaRPr lang="en-PH" sz="1200">
              <a:solidFill>
                <a:srgbClr val="000000"/>
              </a:solidFill>
            </a:endParaRPr>
          </a:p>
        </p:txBody>
      </p:sp>
      <p:sp>
        <p:nvSpPr>
          <p:cNvPr id="40964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-93" charset="0"/>
              <a:buNone/>
            </a:pPr>
            <a:endParaRPr lang="en-US"/>
          </a:p>
        </p:txBody>
      </p:sp>
      <p:sp>
        <p:nvSpPr>
          <p:cNvPr id="40965" name="Text Box 3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9200" cy="4208463"/>
          </a:xfrm>
          <a:noFill/>
          <a:ln/>
        </p:spPr>
        <p:txBody>
          <a:bodyPr wrap="none" anchor="ctr"/>
          <a:lstStyle/>
          <a:p>
            <a:endParaRPr lang="en-PH" smtClean="0">
              <a:latin typeface="Times New Roman" pitchFamily="-93" charset="0"/>
              <a:ea typeface="ヒラギノ角ゴ Pro W3" pitchFamily="-93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FBE48B6D-AFD2-554D-8486-73906BB3FBB5}" type="slidenum">
              <a:rPr lang="en-PH"/>
              <a:pPr/>
              <a:t>8</a:t>
            </a:fld>
            <a:endParaRPr lang="en-PH"/>
          </a:p>
        </p:txBody>
      </p:sp>
      <p:sp>
        <p:nvSpPr>
          <p:cNvPr id="43011" name="Text Box 1"/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b">
            <a:prstTxWarp prst="textNoShape">
              <a:avLst/>
            </a:prstTxWarp>
          </a:bodyPr>
          <a:lstStyle/>
          <a:p>
            <a:pPr algn="r" eaLnBrk="0" hangingPunct="0">
              <a:buClr>
                <a:srgbClr val="000000"/>
              </a:buClr>
              <a:buSzPct val="100000"/>
              <a:buFont typeface="Times New Roman" pitchFamily="-93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40256452-E766-374D-BB7D-38BD9AA6FAB4}" type="slidenum">
              <a:rPr lang="en-PH" sz="1200">
                <a:solidFill>
                  <a:srgbClr val="000000"/>
                </a:solidFill>
              </a:rPr>
              <a:pPr algn="r" eaLnBrk="0" hangingPunct="0">
                <a:buClr>
                  <a:srgbClr val="000000"/>
                </a:buClr>
                <a:buSzPct val="100000"/>
                <a:buFont typeface="Times New Roman" pitchFamily="-93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8</a:t>
            </a:fld>
            <a:endParaRPr lang="en-PH" sz="1200">
              <a:solidFill>
                <a:srgbClr val="000000"/>
              </a:solidFill>
            </a:endParaRPr>
          </a:p>
        </p:txBody>
      </p:sp>
      <p:sp>
        <p:nvSpPr>
          <p:cNvPr id="43012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-93" charset="0"/>
              <a:buNone/>
            </a:pPr>
            <a:endParaRPr lang="en-US"/>
          </a:p>
        </p:txBody>
      </p:sp>
      <p:sp>
        <p:nvSpPr>
          <p:cNvPr id="43013" name="Text Box 3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9200" cy="4208463"/>
          </a:xfrm>
          <a:noFill/>
          <a:ln/>
        </p:spPr>
        <p:txBody>
          <a:bodyPr wrap="none" anchor="ctr"/>
          <a:lstStyle/>
          <a:p>
            <a:endParaRPr lang="en-PH" smtClean="0">
              <a:latin typeface="Times New Roman" pitchFamily="-93" charset="0"/>
              <a:ea typeface="ヒラギノ角ゴ Pro W3" pitchFamily="-93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87F07675-F088-E442-A3B0-890DBC817422}" type="slidenum">
              <a:rPr lang="en-PH"/>
              <a:pPr/>
              <a:t>9</a:t>
            </a:fld>
            <a:endParaRPr lang="en-PH"/>
          </a:p>
        </p:txBody>
      </p:sp>
      <p:sp>
        <p:nvSpPr>
          <p:cNvPr id="45059" name="Text Box 1"/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b">
            <a:prstTxWarp prst="textNoShape">
              <a:avLst/>
            </a:prstTxWarp>
          </a:bodyPr>
          <a:lstStyle/>
          <a:p>
            <a:pPr algn="r" eaLnBrk="0" hangingPunct="0">
              <a:buClr>
                <a:srgbClr val="000000"/>
              </a:buClr>
              <a:buSzPct val="100000"/>
              <a:buFont typeface="Times New Roman" pitchFamily="-93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1147C017-383F-2441-9C08-6005D49E3E14}" type="slidenum">
              <a:rPr lang="en-PH" sz="1200">
                <a:solidFill>
                  <a:srgbClr val="000000"/>
                </a:solidFill>
              </a:rPr>
              <a:pPr algn="r" eaLnBrk="0" hangingPunct="0">
                <a:buClr>
                  <a:srgbClr val="000000"/>
                </a:buClr>
                <a:buSzPct val="100000"/>
                <a:buFont typeface="Times New Roman" pitchFamily="-93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9</a:t>
            </a:fld>
            <a:endParaRPr lang="en-PH" sz="1200">
              <a:solidFill>
                <a:srgbClr val="000000"/>
              </a:solidFill>
            </a:endParaRPr>
          </a:p>
        </p:txBody>
      </p:sp>
      <p:sp>
        <p:nvSpPr>
          <p:cNvPr id="45060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-93" charset="0"/>
              <a:buNone/>
            </a:pPr>
            <a:endParaRPr lang="en-US"/>
          </a:p>
        </p:txBody>
      </p:sp>
      <p:sp>
        <p:nvSpPr>
          <p:cNvPr id="45061" name="Text Box 3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9200" cy="4208463"/>
          </a:xfrm>
          <a:noFill/>
          <a:ln/>
        </p:spPr>
        <p:txBody>
          <a:bodyPr wrap="none" anchor="ctr"/>
          <a:lstStyle/>
          <a:p>
            <a:endParaRPr lang="en-PH" smtClean="0">
              <a:latin typeface="Times New Roman" pitchFamily="-93" charset="0"/>
              <a:ea typeface="ヒラギノ角ゴ Pro W3" pitchFamily="-93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B0360E-F52B-D74E-8588-A77C19F5FB54}" type="slidenum">
              <a:rPr lang="en-PH" altLang="en-US"/>
              <a:pPr>
                <a:defRPr/>
              </a:pPr>
              <a:t>‹#›</a:t>
            </a:fld>
            <a:endParaRPr lang="en-PH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CE5D78-AECD-F947-914E-307129171D54}" type="slidenum">
              <a:rPr lang="en-PH" altLang="en-US"/>
              <a:pPr>
                <a:defRPr/>
              </a:pPr>
              <a:t>‹#›</a:t>
            </a:fld>
            <a:endParaRPr lang="en-PH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463550"/>
            <a:ext cx="1941513" cy="56308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63550"/>
            <a:ext cx="5676900" cy="56308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E128AF-F067-564A-9D65-4D9C7ABE7CD8}" type="slidenum">
              <a:rPr lang="en-PH" altLang="en-US"/>
              <a:pPr>
                <a:defRPr/>
              </a:pPr>
              <a:t>‹#›</a:t>
            </a:fld>
            <a:endParaRPr lang="en-PH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-93" charset="0"/>
              <a:buNone/>
              <a:defRPr/>
            </a:lvl1pPr>
          </a:lstStyle>
          <a:p>
            <a:fld id="{58F31A6C-F573-7049-8C79-FE93D1736A1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-93" charset="0"/>
              <a:buNone/>
              <a:defRPr/>
            </a:lvl1pPr>
          </a:lstStyle>
          <a:p>
            <a:fld id="{69CCA6C7-C754-524C-BC22-65C66403EE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-93" charset="0"/>
              <a:buNone/>
              <a:defRPr/>
            </a:lvl1pPr>
          </a:lstStyle>
          <a:p>
            <a:fld id="{70750086-7A49-824C-ABD8-16953D96EF1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-93" charset="0"/>
              <a:buNone/>
              <a:defRPr/>
            </a:lvl1pPr>
          </a:lstStyle>
          <a:p>
            <a:fld id="{97D156FC-7784-334F-A84B-4A8C1CDF340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-93" charset="0"/>
              <a:buNone/>
              <a:defRPr/>
            </a:lvl1pPr>
          </a:lstStyle>
          <a:p>
            <a:fld id="{DA210A1F-62C8-004C-9EAF-4F7E4959432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-93" charset="0"/>
              <a:buNone/>
              <a:defRPr/>
            </a:lvl1pPr>
          </a:lstStyle>
          <a:p>
            <a:fld id="{3CAE3526-5E4A-0547-AF6C-51FF3788215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-93" charset="0"/>
              <a:buNone/>
              <a:defRPr/>
            </a:lvl1pPr>
          </a:lstStyle>
          <a:p>
            <a:fld id="{BADF39B6-F1A8-D749-B65B-0401B3B43D9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-93" charset="0"/>
              <a:buNone/>
              <a:defRPr/>
            </a:lvl1pPr>
          </a:lstStyle>
          <a:p>
            <a:fld id="{5B13444B-A0B6-FA43-8123-4DE9A0D5D87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EEB841-CCC1-2349-8D24-85E1069A47A5}" type="slidenum">
              <a:rPr lang="en-PH" altLang="en-US"/>
              <a:pPr>
                <a:defRPr/>
              </a:pPr>
              <a:t>‹#›</a:t>
            </a:fld>
            <a:endParaRPr lang="en-PH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-93" charset="0"/>
              <a:buNone/>
              <a:defRPr/>
            </a:lvl1pPr>
          </a:lstStyle>
          <a:p>
            <a:fld id="{B0424293-D7C0-B640-92B7-300F407928F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-93" charset="0"/>
              <a:buNone/>
              <a:defRPr/>
            </a:lvl1pPr>
          </a:lstStyle>
          <a:p>
            <a:fld id="{A47CF6D7-E59B-F14A-8942-F987FC0805F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-93" charset="0"/>
              <a:buNone/>
              <a:defRPr/>
            </a:lvl1pPr>
          </a:lstStyle>
          <a:p>
            <a:fld id="{7831D955-7B15-F444-9A8A-FE6F10AF617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D810DE-FBD8-B342-AACB-FB905FB1AC30}" type="slidenum">
              <a:rPr lang="en-PH" altLang="en-US"/>
              <a:pPr>
                <a:defRPr/>
              </a:pPr>
              <a:t>‹#›</a:t>
            </a:fld>
            <a:endParaRPr lang="en-PH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5DD9A8-B570-6B49-8001-1B78968CDE96}" type="slidenum">
              <a:rPr lang="en-PH" altLang="en-US"/>
              <a:pPr>
                <a:defRPr/>
              </a:pPr>
              <a:t>‹#›</a:t>
            </a:fld>
            <a:endParaRPr lang="en-PH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11E2B7-0776-6A4E-AD9C-7E174F97E0C6}" type="slidenum">
              <a:rPr lang="en-PH" altLang="en-US"/>
              <a:pPr>
                <a:defRPr/>
              </a:pPr>
              <a:t>‹#›</a:t>
            </a:fld>
            <a:endParaRPr lang="en-PH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0168F6-5E49-E043-BFA2-79331B2D17CE}" type="slidenum">
              <a:rPr lang="en-PH" altLang="en-US"/>
              <a:pPr>
                <a:defRPr/>
              </a:pPr>
              <a:t>‹#›</a:t>
            </a:fld>
            <a:endParaRPr lang="en-PH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FC99D4-ABC4-BC48-A238-673471C7B3A1}" type="slidenum">
              <a:rPr lang="en-PH" altLang="en-US"/>
              <a:pPr>
                <a:defRPr/>
              </a:pPr>
              <a:t>‹#›</a:t>
            </a:fld>
            <a:endParaRPr lang="en-PH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C8CD59-7661-F444-A858-BD5BECCC7497}" type="slidenum">
              <a:rPr lang="en-PH" altLang="en-US"/>
              <a:pPr>
                <a:defRPr/>
              </a:pPr>
              <a:t>‹#›</a:t>
            </a:fld>
            <a:endParaRPr lang="en-PH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BBCD90-0702-A244-9C0E-F93587E6450B}" type="slidenum">
              <a:rPr lang="en-PH" altLang="en-US"/>
              <a:pPr>
                <a:defRPr/>
              </a:pPr>
              <a:t>‹#›</a:t>
            </a:fld>
            <a:endParaRPr lang="en-PH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63550"/>
            <a:ext cx="7770813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685800" y="6248400"/>
            <a:ext cx="19050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>
              <a:latin typeface="Arial" pitchFamily="-111" charset="0"/>
            </a:endParaRP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3124200" y="6248400"/>
            <a:ext cx="28956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>
              <a:latin typeface="Arial" pitchFamily="-111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9034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0" hangingPunct="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AE9EB70-FC60-9D49-A479-4FEBDB507B23}" type="slidenum">
              <a:rPr lang="en-PH" altLang="en-US"/>
              <a:pPr>
                <a:defRPr/>
              </a:pPr>
              <a:t>‹#›</a:t>
            </a:fld>
            <a:endParaRPr lang="en-PH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93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93" charset="0"/>
        <a:defRPr sz="4400">
          <a:solidFill>
            <a:srgbClr val="000000"/>
          </a:solidFill>
          <a:latin typeface="Arial" pitchFamily="-111" charset="0"/>
          <a:ea typeface="ヒラギノ角ゴ Pro W3" pitchFamily="-111" charset="-128"/>
          <a:cs typeface="ヒラギノ角ゴ Pro W3" pitchFamily="-93" charset="-128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93" charset="0"/>
        <a:defRPr sz="4400">
          <a:solidFill>
            <a:srgbClr val="000000"/>
          </a:solidFill>
          <a:latin typeface="Arial" pitchFamily="-111" charset="0"/>
          <a:ea typeface="ヒラギノ角ゴ Pro W3" pitchFamily="-111" charset="-128"/>
          <a:cs typeface="ヒラギノ角ゴ Pro W3" pitchFamily="-93" charset="-128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93" charset="0"/>
        <a:defRPr sz="4400">
          <a:solidFill>
            <a:srgbClr val="000000"/>
          </a:solidFill>
          <a:latin typeface="Arial" pitchFamily="-111" charset="0"/>
          <a:ea typeface="ヒラギノ角ゴ Pro W3" pitchFamily="-111" charset="-128"/>
          <a:cs typeface="ヒラギノ角ゴ Pro W3" pitchFamily="-93" charset="-128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93" charset="0"/>
        <a:defRPr sz="4400">
          <a:solidFill>
            <a:srgbClr val="000000"/>
          </a:solidFill>
          <a:latin typeface="Arial" pitchFamily="-111" charset="0"/>
          <a:ea typeface="ヒラギノ角ゴ Pro W3" pitchFamily="-111" charset="-128"/>
          <a:cs typeface="ヒラギノ角ゴ Pro W3" pitchFamily="-93" charset="-128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pitchFamily="-111" charset="0"/>
          <a:ea typeface="ヒラギノ角ゴ Pro W3" pitchFamily="-111" charset="-128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pitchFamily="-111" charset="0"/>
          <a:ea typeface="ヒラギノ角ゴ Pro W3" pitchFamily="-111" charset="-128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pitchFamily="-111" charset="0"/>
          <a:ea typeface="ヒラギノ角ゴ Pro W3" pitchFamily="-111" charset="-128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pitchFamily="-111" charset="0"/>
          <a:ea typeface="ヒラギノ角ゴ Pro W3" pitchFamily="-111" charset="-128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-93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-93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-93" charset="0"/>
        <a:defRPr sz="2400">
          <a:solidFill>
            <a:srgbClr val="000000"/>
          </a:solidFill>
          <a:latin typeface="+mn-lt"/>
          <a:ea typeface="ＭＳ Ｐゴシック" pitchFamily="-93" charset="-128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-93" charset="0"/>
        <a:defRPr sz="2000">
          <a:solidFill>
            <a:srgbClr val="000000"/>
          </a:solidFill>
          <a:latin typeface="+mn-lt"/>
          <a:ea typeface="ＭＳ Ｐゴシック" pitchFamily="-93" charset="-128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-93" charset="0"/>
        <a:defRPr sz="2000">
          <a:solidFill>
            <a:srgbClr val="000000"/>
          </a:solidFill>
          <a:latin typeface="+mn-lt"/>
          <a:ea typeface="ＭＳ Ｐゴシック" pitchFamily="-93" charset="-128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buClrTx/>
              <a:buSzTx/>
              <a:buFontTx/>
              <a:buNone/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buClrTx/>
              <a:buSzTx/>
              <a:buFontTx/>
              <a:buNone/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</a:defRPr>
            </a:lvl1pPr>
          </a:lstStyle>
          <a:p>
            <a:fld id="{A8805BD1-AEB5-A44A-B86E-57F4B73C8D8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ヒラギノ角ゴ Pro W3" pitchFamily="-93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-64" charset="-128"/>
          <a:cs typeface="ヒラギノ角ゴ Pro W3" pitchFamily="-93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-64" charset="-128"/>
          <a:cs typeface="ヒラギノ角ゴ Pro W3" pitchFamily="-93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-64" charset="-128"/>
          <a:cs typeface="ヒラギノ角ゴ Pro W3" pitchFamily="-93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-64" charset="-128"/>
          <a:cs typeface="ヒラギノ角ゴ Pro W3" pitchFamily="-93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-6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-6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-6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-6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ヒラギノ角ゴ Pro W3" pitchFamily="-93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ヒラギノ角ゴ Pro W3" pitchFamily="-93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ヒラギノ角ゴ Pro W3" pitchFamily="-93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ヒラギノ角ゴ Pro W3" pitchFamily="-93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ヒラギノ角ゴ Pro W3" pitchFamily="-93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1295400" y="4267200"/>
            <a:ext cx="7772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defTabSz="914400" eaLnBrk="0" hangingPunct="0"/>
            <a:r>
              <a:rPr lang="en-US" b="1">
                <a:solidFill>
                  <a:srgbClr val="FFFFFF"/>
                </a:solidFill>
              </a:rPr>
              <a:t>Unit 1</a:t>
            </a:r>
            <a:r>
              <a:rPr lang="en-US" b="1">
                <a:solidFill>
                  <a:srgbClr val="99CC33"/>
                </a:solidFill>
              </a:rPr>
              <a:t>  </a:t>
            </a:r>
            <a:r>
              <a:rPr lang="en-US" b="1">
                <a:solidFill>
                  <a:srgbClr val="000000"/>
                </a:solidFill>
              </a:rPr>
              <a:t>Lesson 3  </a:t>
            </a:r>
            <a:r>
              <a:rPr lang="en-PH">
                <a:solidFill>
                  <a:srgbClr val="000000"/>
                </a:solidFill>
              </a:rPr>
              <a:t>Erosion and Deposition by Water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    </a:t>
            </a: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4267200" y="6477000"/>
            <a:ext cx="4191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 defTabSz="914400" eaLnBrk="0" hangingPunct="0">
              <a:spcBef>
                <a:spcPct val="50000"/>
              </a:spcBef>
            </a:pPr>
            <a:r>
              <a:rPr lang="en-US" sz="1000">
                <a:solidFill>
                  <a:srgbClr val="336699"/>
                </a:solidFill>
                <a:latin typeface="Verdana" pitchFamily="-93" charset="0"/>
              </a:rPr>
              <a:t>Copyright © Houghton Mifflin Harcourt Publishing Company</a:t>
            </a:r>
            <a:endParaRPr lang="en-US">
              <a:solidFill>
                <a:srgbClr val="336699"/>
              </a:solidFill>
              <a:latin typeface="Verdana" pitchFamily="-93" charset="0"/>
            </a:endParaRPr>
          </a:p>
        </p:txBody>
      </p:sp>
      <p:sp>
        <p:nvSpPr>
          <p:cNvPr id="27653" name="TextBox 4"/>
          <p:cNvSpPr txBox="1">
            <a:spLocks noChangeArrowheads="1"/>
          </p:cNvSpPr>
          <p:nvPr/>
        </p:nvSpPr>
        <p:spPr bwMode="auto">
          <a:xfrm>
            <a:off x="1239838" y="1514475"/>
            <a:ext cx="1841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-93" charset="0"/>
              <a:buNone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"/>
          <p:cNvSpPr>
            <a:spLocks noChangeArrowheads="1"/>
          </p:cNvSpPr>
          <p:nvPr/>
        </p:nvSpPr>
        <p:spPr bwMode="auto">
          <a:xfrm>
            <a:off x="1041400" y="1066800"/>
            <a:ext cx="759618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prstTxWarp prst="textNoShape">
              <a:avLst/>
            </a:prstTxWarp>
          </a:bodyPr>
          <a:lstStyle/>
          <a:p>
            <a:pPr>
              <a:buClr>
                <a:srgbClr val="000000"/>
              </a:buClr>
              <a:buSzPct val="100000"/>
              <a:buFont typeface="Times New Roman" pitchFamily="-93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PH" sz="2600" b="1">
                <a:solidFill>
                  <a:srgbClr val="3399CC"/>
                </a:solidFill>
                <a:latin typeface="Verdana" pitchFamily="-93" charset="0"/>
              </a:rPr>
              <a:t>What landforms can streams create?</a:t>
            </a:r>
          </a:p>
        </p:txBody>
      </p:sp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1041400" y="1828800"/>
            <a:ext cx="7569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</a:bodyPr>
          <a:lstStyle/>
          <a:p>
            <a:pPr marL="228600" indent="-228600">
              <a:buClr>
                <a:srgbClr val="66CC33"/>
              </a:buClr>
              <a:buSzPct val="100000"/>
              <a:buFont typeface="Times New Roman" pitchFamily="-93" charset="0"/>
              <a:buChar char="•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r>
              <a:rPr lang="en-PH" sz="2200">
                <a:solidFill>
                  <a:srgbClr val="000000"/>
                </a:solidFill>
                <a:latin typeface="Verdana" pitchFamily="-93" charset="0"/>
              </a:rPr>
              <a:t>When a stream empties into another body of water, its current slows and it deposits its load</a:t>
            </a:r>
            <a:r>
              <a:rPr lang="en-PH" sz="2200" i="1">
                <a:solidFill>
                  <a:srgbClr val="000000"/>
                </a:solidFill>
                <a:latin typeface="Verdana" pitchFamily="-93" charset="0"/>
              </a:rPr>
              <a:t>.</a:t>
            </a:r>
          </a:p>
          <a:p>
            <a:pPr marL="228600" indent="-228600">
              <a:buClr>
                <a:srgbClr val="66CC33"/>
              </a:buClr>
              <a:buSzPct val="100000"/>
              <a:buFont typeface="Times New Roman" pitchFamily="-93" charset="0"/>
              <a:buNone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endParaRPr lang="en-PH" sz="2200" i="1">
              <a:solidFill>
                <a:srgbClr val="000000"/>
              </a:solidFill>
              <a:latin typeface="Verdana" pitchFamily="-93" charset="0"/>
            </a:endParaRPr>
          </a:p>
          <a:p>
            <a:pPr marL="228600" indent="-228600">
              <a:buClr>
                <a:srgbClr val="66CC33"/>
              </a:buClr>
              <a:buSzPct val="100000"/>
              <a:buFont typeface="Times New Roman" pitchFamily="-93" charset="0"/>
              <a:buChar char="•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r>
              <a:rPr lang="en-PH" sz="2200">
                <a:solidFill>
                  <a:srgbClr val="000000"/>
                </a:solidFill>
                <a:latin typeface="Verdana" pitchFamily="-93" charset="0"/>
              </a:rPr>
              <a:t>A </a:t>
            </a:r>
            <a:r>
              <a:rPr lang="en-PH" sz="2200" b="1">
                <a:solidFill>
                  <a:srgbClr val="3399CC"/>
                </a:solidFill>
                <a:latin typeface="Verdana" pitchFamily="-93" charset="0"/>
              </a:rPr>
              <a:t>delta</a:t>
            </a:r>
            <a:r>
              <a:rPr lang="en-PH" sz="2200">
                <a:solidFill>
                  <a:srgbClr val="000000"/>
                </a:solidFill>
                <a:latin typeface="Verdana" pitchFamily="-93" charset="0"/>
              </a:rPr>
              <a:t> is a fan-shaped pattern of deposited sediment load.</a:t>
            </a:r>
          </a:p>
          <a:p>
            <a:pPr marL="228600" indent="-228600">
              <a:buClr>
                <a:srgbClr val="66CC33"/>
              </a:buClr>
              <a:buSzPct val="100000"/>
              <a:buFont typeface="Times New Roman" pitchFamily="-93" charset="0"/>
              <a:buNone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endParaRPr lang="en-PH" sz="2200">
              <a:solidFill>
                <a:srgbClr val="000000"/>
              </a:solidFill>
              <a:latin typeface="Verdana" pitchFamily="-93" charset="0"/>
            </a:endParaRPr>
          </a:p>
          <a:p>
            <a:pPr marL="228600" indent="-228600">
              <a:buClr>
                <a:srgbClr val="66CC33"/>
              </a:buClr>
              <a:buSzPct val="100000"/>
              <a:buFont typeface="Times New Roman" pitchFamily="-93" charset="0"/>
              <a:buChar char="•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r>
              <a:rPr lang="en-PH" sz="2200">
                <a:solidFill>
                  <a:srgbClr val="000000"/>
                </a:solidFill>
                <a:latin typeface="Verdana" pitchFamily="-93" charset="0"/>
              </a:rPr>
              <a:t>An </a:t>
            </a:r>
            <a:r>
              <a:rPr lang="en-PH" sz="2200" b="1">
                <a:solidFill>
                  <a:srgbClr val="3399CC"/>
                </a:solidFill>
                <a:latin typeface="Verdana" pitchFamily="-93" charset="0"/>
              </a:rPr>
              <a:t>alluvial fan</a:t>
            </a:r>
            <a:r>
              <a:rPr lang="en-PH" sz="2200">
                <a:solidFill>
                  <a:srgbClr val="000000"/>
                </a:solidFill>
                <a:latin typeface="Verdana" pitchFamily="-93" charset="0"/>
              </a:rPr>
              <a:t> is a fan-shaped deposit that forms on dry land.</a:t>
            </a:r>
          </a:p>
          <a:p>
            <a:pPr marL="228600" indent="-228600">
              <a:buClr>
                <a:srgbClr val="66CC33"/>
              </a:buClr>
              <a:buSzPct val="100000"/>
              <a:buFont typeface="Times New Roman" pitchFamily="-93" charset="0"/>
              <a:buNone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endParaRPr lang="en-PH" sz="2200">
              <a:solidFill>
                <a:srgbClr val="000000"/>
              </a:solidFill>
              <a:latin typeface="Verdana" pitchFamily="-93" charset="0"/>
            </a:endParaRPr>
          </a:p>
          <a:p>
            <a:pPr marL="228600" indent="-228600">
              <a:buClr>
                <a:srgbClr val="66CC33"/>
              </a:buClr>
              <a:buSzPct val="100000"/>
              <a:buFont typeface="Times New Roman" pitchFamily="-93" charset="0"/>
              <a:buNone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endParaRPr lang="en-PH" sz="2200" i="1">
              <a:solidFill>
                <a:srgbClr val="000000"/>
              </a:solidFill>
              <a:latin typeface="Verdana" pitchFamily="-93" charset="0"/>
            </a:endParaRPr>
          </a:p>
          <a:p>
            <a:pPr marL="228600" indent="-228600">
              <a:buClr>
                <a:srgbClr val="66CC33"/>
              </a:buClr>
              <a:buSzPct val="100000"/>
              <a:buFont typeface="Times New Roman" pitchFamily="-93" charset="0"/>
              <a:buNone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endParaRPr lang="en-PH" sz="2200" i="1">
              <a:solidFill>
                <a:srgbClr val="000000"/>
              </a:solidFill>
              <a:latin typeface="Verdana" pitchFamily="-93" charset="0"/>
            </a:endParaRPr>
          </a:p>
        </p:txBody>
      </p:sp>
      <p:sp>
        <p:nvSpPr>
          <p:cNvPr id="46084" name="Oval 3"/>
          <p:cNvSpPr>
            <a:spLocks noChangeArrowheads="1"/>
          </p:cNvSpPr>
          <p:nvPr/>
        </p:nvSpPr>
        <p:spPr bwMode="auto">
          <a:xfrm>
            <a:off x="8472488" y="6084888"/>
            <a:ext cx="577850" cy="577850"/>
          </a:xfrm>
          <a:prstGeom prst="ellipse">
            <a:avLst/>
          </a:prstGeom>
          <a:solidFill>
            <a:srgbClr val="6699CC"/>
          </a:solidFill>
          <a:ln w="3816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-93" charset="0"/>
              <a:buNone/>
            </a:pPr>
            <a:endParaRPr lang="en-US"/>
          </a:p>
        </p:txBody>
      </p:sp>
      <p:sp>
        <p:nvSpPr>
          <p:cNvPr id="46085" name="AutoShape 4"/>
          <p:cNvSpPr>
            <a:spLocks noChangeArrowheads="1"/>
          </p:cNvSpPr>
          <p:nvPr/>
        </p:nvSpPr>
        <p:spPr bwMode="auto">
          <a:xfrm>
            <a:off x="8534400" y="6172200"/>
            <a:ext cx="457200" cy="2286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-93" charset="0"/>
              <a:buNone/>
            </a:pPr>
            <a:endParaRPr lang="en-US"/>
          </a:p>
        </p:txBody>
      </p:sp>
      <p:sp>
        <p:nvSpPr>
          <p:cNvPr id="46086" name="Rectangle 5"/>
          <p:cNvSpPr>
            <a:spLocks noChangeArrowheads="1"/>
          </p:cNvSpPr>
          <p:nvPr/>
        </p:nvSpPr>
        <p:spPr bwMode="auto">
          <a:xfrm>
            <a:off x="8610600" y="6400800"/>
            <a:ext cx="114300" cy="952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-93" charset="0"/>
              <a:buNone/>
            </a:pPr>
            <a:endParaRPr lang="en-US"/>
          </a:p>
        </p:txBody>
      </p:sp>
      <p:sp>
        <p:nvSpPr>
          <p:cNvPr id="46087" name="Rectangle 6"/>
          <p:cNvSpPr>
            <a:spLocks noChangeArrowheads="1"/>
          </p:cNvSpPr>
          <p:nvPr/>
        </p:nvSpPr>
        <p:spPr bwMode="auto">
          <a:xfrm>
            <a:off x="8801100" y="6400800"/>
            <a:ext cx="114300" cy="952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-93" charset="0"/>
              <a:buNone/>
            </a:pPr>
            <a:endParaRPr lang="en-US"/>
          </a:p>
        </p:txBody>
      </p:sp>
      <p:sp>
        <p:nvSpPr>
          <p:cNvPr id="46088" name="Text Box 7"/>
          <p:cNvSpPr txBox="1">
            <a:spLocks noChangeArrowheads="1"/>
          </p:cNvSpPr>
          <p:nvPr/>
        </p:nvSpPr>
        <p:spPr bwMode="auto">
          <a:xfrm>
            <a:off x="4267200" y="6477000"/>
            <a:ext cx="41910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 algn="r" eaLnBrk="0" hangingPunct="0">
              <a:spcBef>
                <a:spcPts val="625"/>
              </a:spcBef>
              <a:buClr>
                <a:srgbClr val="000000"/>
              </a:buClr>
              <a:buSzPct val="100000"/>
              <a:buFont typeface="Times New Roman" pitchFamily="-93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PH" sz="1000">
                <a:solidFill>
                  <a:srgbClr val="336699"/>
                </a:solidFill>
              </a:rPr>
              <a:t>Copyright © Houghton Mifflin Harcourt Publishing Company</a:t>
            </a:r>
          </a:p>
        </p:txBody>
      </p:sp>
      <p:sp>
        <p:nvSpPr>
          <p:cNvPr id="46089" name="Rectangle 8"/>
          <p:cNvSpPr>
            <a:spLocks noChangeArrowheads="1"/>
          </p:cNvSpPr>
          <p:nvPr/>
        </p:nvSpPr>
        <p:spPr bwMode="auto">
          <a:xfrm>
            <a:off x="152400" y="76200"/>
            <a:ext cx="7772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-93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PH" sz="1800" b="1">
                <a:solidFill>
                  <a:srgbClr val="336699"/>
                </a:solidFill>
                <a:latin typeface="Verdana" pitchFamily="-93" charset="0"/>
              </a:rPr>
              <a:t>Unit 1</a:t>
            </a:r>
            <a:r>
              <a:rPr lang="en-PH" sz="1800" b="1">
                <a:solidFill>
                  <a:srgbClr val="99CC33"/>
                </a:solidFill>
                <a:latin typeface="Verdana" pitchFamily="-93" charset="0"/>
              </a:rPr>
              <a:t> </a:t>
            </a:r>
            <a:r>
              <a:rPr lang="en-PH" sz="1800" b="1">
                <a:solidFill>
                  <a:srgbClr val="000000"/>
                </a:solidFill>
                <a:latin typeface="Verdana" pitchFamily="-93" charset="0"/>
              </a:rPr>
              <a:t>Lesson 3  </a:t>
            </a:r>
            <a:r>
              <a:rPr lang="en-PH" sz="1800">
                <a:solidFill>
                  <a:srgbClr val="000000"/>
                </a:solidFill>
                <a:latin typeface="Verdana" pitchFamily="-93" charset="0"/>
              </a:rPr>
              <a:t>Erosion and Deposition by Water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"/>
          <p:cNvSpPr>
            <a:spLocks noChangeArrowheads="1"/>
          </p:cNvSpPr>
          <p:nvPr/>
        </p:nvSpPr>
        <p:spPr bwMode="auto">
          <a:xfrm>
            <a:off x="1041400" y="1066800"/>
            <a:ext cx="759618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prstTxWarp prst="textNoShape">
              <a:avLst/>
            </a:prstTxWarp>
          </a:bodyPr>
          <a:lstStyle/>
          <a:p>
            <a:pPr>
              <a:buClr>
                <a:srgbClr val="000000"/>
              </a:buClr>
              <a:buSzPct val="100000"/>
              <a:buFont typeface="Times New Roman" pitchFamily="-93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PH" sz="2600" b="1">
                <a:solidFill>
                  <a:srgbClr val="3399CC"/>
                </a:solidFill>
                <a:latin typeface="Verdana" pitchFamily="-93" charset="0"/>
              </a:rPr>
              <a:t>What landforms can streams create?</a:t>
            </a:r>
          </a:p>
        </p:txBody>
      </p:sp>
      <p:sp>
        <p:nvSpPr>
          <p:cNvPr id="48131" name="Oval 3"/>
          <p:cNvSpPr>
            <a:spLocks noChangeArrowheads="1"/>
          </p:cNvSpPr>
          <p:nvPr/>
        </p:nvSpPr>
        <p:spPr bwMode="auto">
          <a:xfrm>
            <a:off x="8472488" y="6084888"/>
            <a:ext cx="577850" cy="577850"/>
          </a:xfrm>
          <a:prstGeom prst="ellipse">
            <a:avLst/>
          </a:prstGeom>
          <a:solidFill>
            <a:srgbClr val="6699CC"/>
          </a:solidFill>
          <a:ln w="3816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-93" charset="0"/>
              <a:buNone/>
            </a:pPr>
            <a:endParaRPr lang="en-US"/>
          </a:p>
        </p:txBody>
      </p:sp>
      <p:sp>
        <p:nvSpPr>
          <p:cNvPr id="48132" name="AutoShape 4"/>
          <p:cNvSpPr>
            <a:spLocks noChangeArrowheads="1"/>
          </p:cNvSpPr>
          <p:nvPr/>
        </p:nvSpPr>
        <p:spPr bwMode="auto">
          <a:xfrm>
            <a:off x="8534400" y="6172200"/>
            <a:ext cx="457200" cy="2286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-93" charset="0"/>
              <a:buNone/>
            </a:pPr>
            <a:endParaRPr lang="en-US"/>
          </a:p>
        </p:txBody>
      </p:sp>
      <p:sp>
        <p:nvSpPr>
          <p:cNvPr id="48133" name="Rectangle 5"/>
          <p:cNvSpPr>
            <a:spLocks noChangeArrowheads="1"/>
          </p:cNvSpPr>
          <p:nvPr/>
        </p:nvSpPr>
        <p:spPr bwMode="auto">
          <a:xfrm>
            <a:off x="8610600" y="6400800"/>
            <a:ext cx="114300" cy="952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-93" charset="0"/>
              <a:buNone/>
            </a:pPr>
            <a:endParaRPr lang="en-US"/>
          </a:p>
        </p:txBody>
      </p:sp>
      <p:sp>
        <p:nvSpPr>
          <p:cNvPr id="48134" name="Rectangle 6"/>
          <p:cNvSpPr>
            <a:spLocks noChangeArrowheads="1"/>
          </p:cNvSpPr>
          <p:nvPr/>
        </p:nvSpPr>
        <p:spPr bwMode="auto">
          <a:xfrm>
            <a:off x="8801100" y="6400800"/>
            <a:ext cx="114300" cy="952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-93" charset="0"/>
              <a:buNone/>
            </a:pPr>
            <a:endParaRPr lang="en-US"/>
          </a:p>
        </p:txBody>
      </p:sp>
      <p:sp>
        <p:nvSpPr>
          <p:cNvPr id="48135" name="Text Box 7"/>
          <p:cNvSpPr txBox="1">
            <a:spLocks noChangeArrowheads="1"/>
          </p:cNvSpPr>
          <p:nvPr/>
        </p:nvSpPr>
        <p:spPr bwMode="auto">
          <a:xfrm>
            <a:off x="4267200" y="6477000"/>
            <a:ext cx="41910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 algn="r" eaLnBrk="0" hangingPunct="0">
              <a:spcBef>
                <a:spcPts val="625"/>
              </a:spcBef>
              <a:buClr>
                <a:srgbClr val="000000"/>
              </a:buClr>
              <a:buSzPct val="100000"/>
              <a:buFont typeface="Times New Roman" pitchFamily="-93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PH" sz="1000">
                <a:solidFill>
                  <a:srgbClr val="336699"/>
                </a:solidFill>
              </a:rPr>
              <a:t>Copyright © Houghton Mifflin Harcourt Publishing Company</a:t>
            </a:r>
          </a:p>
        </p:txBody>
      </p:sp>
      <p:sp>
        <p:nvSpPr>
          <p:cNvPr id="48136" name="Rectangle 8"/>
          <p:cNvSpPr>
            <a:spLocks noChangeArrowheads="1"/>
          </p:cNvSpPr>
          <p:nvPr/>
        </p:nvSpPr>
        <p:spPr bwMode="auto">
          <a:xfrm>
            <a:off x="152400" y="76200"/>
            <a:ext cx="7772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-93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PH" sz="1800" b="1">
                <a:solidFill>
                  <a:srgbClr val="336699"/>
                </a:solidFill>
                <a:latin typeface="Verdana" pitchFamily="-93" charset="0"/>
              </a:rPr>
              <a:t>Unit 1</a:t>
            </a:r>
            <a:r>
              <a:rPr lang="en-PH" sz="1800" b="1">
                <a:solidFill>
                  <a:srgbClr val="99CC33"/>
                </a:solidFill>
                <a:latin typeface="Verdana" pitchFamily="-93" charset="0"/>
              </a:rPr>
              <a:t> </a:t>
            </a:r>
            <a:r>
              <a:rPr lang="en-PH" sz="1800" b="1">
                <a:solidFill>
                  <a:srgbClr val="000000"/>
                </a:solidFill>
                <a:latin typeface="Verdana" pitchFamily="-93" charset="0"/>
              </a:rPr>
              <a:t>Lesson 3  </a:t>
            </a:r>
            <a:r>
              <a:rPr lang="en-PH" sz="1800">
                <a:solidFill>
                  <a:srgbClr val="000000"/>
                </a:solidFill>
                <a:latin typeface="Verdana" pitchFamily="-93" charset="0"/>
              </a:rPr>
              <a:t>Erosion and Deposition by Water</a:t>
            </a:r>
          </a:p>
        </p:txBody>
      </p:sp>
      <p:pic>
        <p:nvPicPr>
          <p:cNvPr id="48137" name="Picture 9"/>
          <p:cNvPicPr>
            <a:picLocks noChangeAspect="1" noChangeArrowheads="1"/>
          </p:cNvPicPr>
          <p:nvPr/>
        </p:nvPicPr>
        <p:blipFill>
          <a:blip r:embed="rId4"/>
          <a:srcRect t="14491"/>
          <a:stretch>
            <a:fillRect/>
          </a:stretch>
        </p:blipFill>
        <p:spPr bwMode="auto">
          <a:xfrm>
            <a:off x="1725613" y="2973388"/>
            <a:ext cx="5691187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"/>
          <p:cNvSpPr>
            <a:spLocks noChangeArrowheads="1"/>
          </p:cNvSpPr>
          <p:nvPr/>
        </p:nvSpPr>
        <p:spPr bwMode="auto">
          <a:xfrm>
            <a:off x="1041400" y="1066800"/>
            <a:ext cx="759618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prstTxWarp prst="textNoShape">
              <a:avLst/>
            </a:prstTxWarp>
          </a:bodyPr>
          <a:lstStyle/>
          <a:p>
            <a:pPr>
              <a:buClr>
                <a:srgbClr val="000000"/>
              </a:buClr>
              <a:buSzPct val="100000"/>
              <a:buFont typeface="Times New Roman" pitchFamily="-93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PH" sz="3400">
                <a:solidFill>
                  <a:srgbClr val="FF9900"/>
                </a:solidFill>
                <a:latin typeface="Verdana" pitchFamily="-93" charset="0"/>
              </a:rPr>
              <a:t>More Waterworks</a:t>
            </a:r>
          </a:p>
        </p:txBody>
      </p:sp>
      <p:sp>
        <p:nvSpPr>
          <p:cNvPr id="50179" name="Oval 2"/>
          <p:cNvSpPr>
            <a:spLocks noChangeArrowheads="1"/>
          </p:cNvSpPr>
          <p:nvPr/>
        </p:nvSpPr>
        <p:spPr bwMode="auto">
          <a:xfrm>
            <a:off x="8472488" y="6084888"/>
            <a:ext cx="577850" cy="577850"/>
          </a:xfrm>
          <a:prstGeom prst="ellipse">
            <a:avLst/>
          </a:prstGeom>
          <a:solidFill>
            <a:srgbClr val="6699CC"/>
          </a:solidFill>
          <a:ln w="3816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-93" charset="0"/>
              <a:buNone/>
            </a:pPr>
            <a:endParaRPr lang="en-US"/>
          </a:p>
        </p:txBody>
      </p:sp>
      <p:sp>
        <p:nvSpPr>
          <p:cNvPr id="50180" name="AutoShape 3"/>
          <p:cNvSpPr>
            <a:spLocks noChangeArrowheads="1"/>
          </p:cNvSpPr>
          <p:nvPr/>
        </p:nvSpPr>
        <p:spPr bwMode="auto">
          <a:xfrm>
            <a:off x="8534400" y="6172200"/>
            <a:ext cx="457200" cy="2286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-93" charset="0"/>
              <a:buNone/>
            </a:pPr>
            <a:endParaRPr lang="en-US"/>
          </a:p>
        </p:txBody>
      </p:sp>
      <p:sp>
        <p:nvSpPr>
          <p:cNvPr id="50181" name="Rectangle 4"/>
          <p:cNvSpPr>
            <a:spLocks noChangeArrowheads="1"/>
          </p:cNvSpPr>
          <p:nvPr/>
        </p:nvSpPr>
        <p:spPr bwMode="auto">
          <a:xfrm>
            <a:off x="8610600" y="6400800"/>
            <a:ext cx="114300" cy="952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-93" charset="0"/>
              <a:buNone/>
            </a:pPr>
            <a:endParaRPr lang="en-US"/>
          </a:p>
        </p:txBody>
      </p:sp>
      <p:sp>
        <p:nvSpPr>
          <p:cNvPr id="50182" name="Rectangle 5"/>
          <p:cNvSpPr>
            <a:spLocks noChangeArrowheads="1"/>
          </p:cNvSpPr>
          <p:nvPr/>
        </p:nvSpPr>
        <p:spPr bwMode="auto">
          <a:xfrm>
            <a:off x="8801100" y="6400800"/>
            <a:ext cx="114300" cy="952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-93" charset="0"/>
              <a:buNone/>
            </a:pPr>
            <a:endParaRPr lang="en-US"/>
          </a:p>
        </p:txBody>
      </p:sp>
      <p:sp>
        <p:nvSpPr>
          <p:cNvPr id="50183" name="Text Box 6"/>
          <p:cNvSpPr txBox="1">
            <a:spLocks noChangeArrowheads="1"/>
          </p:cNvSpPr>
          <p:nvPr/>
        </p:nvSpPr>
        <p:spPr bwMode="auto">
          <a:xfrm>
            <a:off x="4267200" y="6477000"/>
            <a:ext cx="41910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 algn="r" eaLnBrk="0" hangingPunct="0">
              <a:spcBef>
                <a:spcPts val="625"/>
              </a:spcBef>
              <a:buClr>
                <a:srgbClr val="000000"/>
              </a:buClr>
              <a:buSzPct val="100000"/>
              <a:buFont typeface="Times New Roman" pitchFamily="-93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PH" sz="1000">
                <a:solidFill>
                  <a:srgbClr val="336699"/>
                </a:solidFill>
                <a:latin typeface="Verdana" pitchFamily="-93" charset="0"/>
              </a:rPr>
              <a:t>Copyright © Houghton Mifflin Harcourt Publishing Company</a:t>
            </a:r>
          </a:p>
        </p:txBody>
      </p:sp>
      <p:sp>
        <p:nvSpPr>
          <p:cNvPr id="50184" name="Rectangle 7"/>
          <p:cNvSpPr>
            <a:spLocks noChangeArrowheads="1"/>
          </p:cNvSpPr>
          <p:nvPr/>
        </p:nvSpPr>
        <p:spPr bwMode="auto">
          <a:xfrm>
            <a:off x="1041400" y="1752600"/>
            <a:ext cx="759618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prstTxWarp prst="textNoShape">
              <a:avLst/>
            </a:prstTxWarp>
          </a:bodyPr>
          <a:lstStyle/>
          <a:p>
            <a:pPr>
              <a:buClr>
                <a:srgbClr val="000000"/>
              </a:buClr>
              <a:buSzPct val="100000"/>
              <a:buFont typeface="Times New Roman" pitchFamily="-93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PH" sz="2600" b="1">
                <a:solidFill>
                  <a:srgbClr val="3399CC"/>
                </a:solidFill>
                <a:latin typeface="Verdana" pitchFamily="-93" charset="0"/>
              </a:rPr>
              <a:t>What landforms are made by groundwater erosion?</a:t>
            </a:r>
          </a:p>
        </p:txBody>
      </p:sp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1041400" y="2514600"/>
            <a:ext cx="7569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</a:bodyPr>
          <a:lstStyle/>
          <a:p>
            <a:pPr marL="228600" indent="-228600">
              <a:buClr>
                <a:srgbClr val="66CC33"/>
              </a:buClr>
              <a:buSzPct val="100000"/>
              <a:buFont typeface="Times New Roman" pitchFamily="-93" charset="0"/>
              <a:buChar char="•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r>
              <a:rPr lang="en-PH" sz="2200" b="1">
                <a:solidFill>
                  <a:srgbClr val="66CC33"/>
                </a:solidFill>
                <a:latin typeface="Verdana" pitchFamily="-93" charset="0"/>
              </a:rPr>
              <a:t>Groundwater</a:t>
            </a:r>
            <a:r>
              <a:rPr lang="en-PH" sz="2200">
                <a:solidFill>
                  <a:srgbClr val="FFFFFF"/>
                </a:solidFill>
                <a:latin typeface="Verdana" pitchFamily="-93" charset="0"/>
              </a:rPr>
              <a:t> </a:t>
            </a:r>
            <a:r>
              <a:rPr lang="en-PH" sz="2200">
                <a:solidFill>
                  <a:srgbClr val="000000"/>
                </a:solidFill>
                <a:latin typeface="Verdana" pitchFamily="-93" charset="0"/>
              </a:rPr>
              <a:t>is the water located within the rocks below Earth’s surface. Acidic groundwater can dissolve rock, forming underground caves.</a:t>
            </a:r>
          </a:p>
          <a:p>
            <a:pPr marL="228600" indent="-228600">
              <a:buClr>
                <a:srgbClr val="66CC33"/>
              </a:buClr>
              <a:buSzPct val="100000"/>
              <a:buFont typeface="Times New Roman" pitchFamily="-93" charset="0"/>
              <a:buNone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endParaRPr lang="en-PH" sz="2200">
              <a:solidFill>
                <a:srgbClr val="000000"/>
              </a:solidFill>
              <a:latin typeface="Verdana" pitchFamily="-93" charset="0"/>
            </a:endParaRPr>
          </a:p>
          <a:p>
            <a:pPr marL="228600" indent="-228600">
              <a:buClr>
                <a:srgbClr val="66CC33"/>
              </a:buClr>
              <a:buSzPct val="100000"/>
              <a:buFont typeface="Times New Roman" pitchFamily="-93" charset="0"/>
              <a:buChar char="•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r>
              <a:rPr lang="en-PH" sz="2200">
                <a:solidFill>
                  <a:srgbClr val="000000"/>
                </a:solidFill>
                <a:latin typeface="Verdana" pitchFamily="-93" charset="0"/>
              </a:rPr>
              <a:t>Water dripping from cracks in a cave’s ceiling leaves behind icicle-shaped deposits called </a:t>
            </a:r>
            <a:r>
              <a:rPr lang="en-PH" sz="2200" i="1">
                <a:solidFill>
                  <a:srgbClr val="000000"/>
                </a:solidFill>
                <a:latin typeface="Verdana" pitchFamily="-93" charset="0"/>
              </a:rPr>
              <a:t>stalactites</a:t>
            </a:r>
            <a:r>
              <a:rPr lang="en-PH" sz="2200">
                <a:solidFill>
                  <a:srgbClr val="000000"/>
                </a:solidFill>
                <a:latin typeface="Verdana" pitchFamily="-93" charset="0"/>
              </a:rPr>
              <a:t> and </a:t>
            </a:r>
            <a:r>
              <a:rPr lang="en-PH" sz="2200" i="1">
                <a:solidFill>
                  <a:srgbClr val="000000"/>
                </a:solidFill>
                <a:latin typeface="Verdana" pitchFamily="-93" charset="0"/>
              </a:rPr>
              <a:t>stalagmites</a:t>
            </a:r>
            <a:r>
              <a:rPr lang="en-PH" sz="2200">
                <a:solidFill>
                  <a:srgbClr val="000000"/>
                </a:solidFill>
                <a:latin typeface="Verdana" pitchFamily="-93" charset="0"/>
              </a:rPr>
              <a:t>.</a:t>
            </a:r>
          </a:p>
          <a:p>
            <a:pPr marL="228600" indent="-228600">
              <a:buClr>
                <a:srgbClr val="66CC33"/>
              </a:buClr>
              <a:buSzPct val="100000"/>
              <a:buFont typeface="Times New Roman" pitchFamily="-93" charset="0"/>
              <a:buChar char="•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endParaRPr lang="en-PH" sz="2200">
              <a:solidFill>
                <a:srgbClr val="000000"/>
              </a:solidFill>
              <a:latin typeface="Verdana" pitchFamily="-93" charset="0"/>
            </a:endParaRPr>
          </a:p>
          <a:p>
            <a:pPr marL="228600" indent="-228600">
              <a:buClr>
                <a:srgbClr val="66CC33"/>
              </a:buClr>
              <a:buSzPct val="100000"/>
              <a:buFont typeface="Times New Roman" pitchFamily="-93" charset="0"/>
              <a:buChar char="•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r>
              <a:rPr lang="en-PH" sz="2200">
                <a:solidFill>
                  <a:srgbClr val="000000"/>
                </a:solidFill>
                <a:latin typeface="Verdana" pitchFamily="-93" charset="0"/>
              </a:rPr>
              <a:t>If the roof of a cave collapses, it may leave a circular depression called a </a:t>
            </a:r>
            <a:r>
              <a:rPr lang="en-PH" sz="2200" i="1">
                <a:solidFill>
                  <a:srgbClr val="000000"/>
                </a:solidFill>
                <a:latin typeface="Verdana" pitchFamily="-93" charset="0"/>
              </a:rPr>
              <a:t>sinkhole</a:t>
            </a:r>
            <a:r>
              <a:rPr lang="en-PH" sz="2200">
                <a:solidFill>
                  <a:srgbClr val="000000"/>
                </a:solidFill>
                <a:latin typeface="Verdana" pitchFamily="-93" charset="0"/>
              </a:rPr>
              <a:t>.</a:t>
            </a:r>
          </a:p>
          <a:p>
            <a:pPr marL="228600" indent="-228600"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endParaRPr lang="en-PH" sz="2200">
              <a:solidFill>
                <a:srgbClr val="000000"/>
              </a:solidFill>
              <a:latin typeface="Verdana" pitchFamily="-93" charset="0"/>
            </a:endParaRPr>
          </a:p>
        </p:txBody>
      </p:sp>
      <p:sp>
        <p:nvSpPr>
          <p:cNvPr id="50186" name="Rectangle 9"/>
          <p:cNvSpPr>
            <a:spLocks noChangeArrowheads="1"/>
          </p:cNvSpPr>
          <p:nvPr/>
        </p:nvSpPr>
        <p:spPr bwMode="auto">
          <a:xfrm>
            <a:off x="152400" y="76200"/>
            <a:ext cx="7772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-93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PH" sz="1800" b="1">
                <a:solidFill>
                  <a:srgbClr val="336699"/>
                </a:solidFill>
                <a:latin typeface="Verdana" pitchFamily="-93" charset="0"/>
              </a:rPr>
              <a:t>Unit 1</a:t>
            </a:r>
            <a:r>
              <a:rPr lang="en-PH" sz="1800" b="1">
                <a:solidFill>
                  <a:srgbClr val="99CC33"/>
                </a:solidFill>
                <a:latin typeface="Verdana" pitchFamily="-93" charset="0"/>
              </a:rPr>
              <a:t> </a:t>
            </a:r>
            <a:r>
              <a:rPr lang="en-PH" sz="1800" b="1">
                <a:solidFill>
                  <a:srgbClr val="000000"/>
                </a:solidFill>
                <a:latin typeface="Verdana" pitchFamily="-93" charset="0"/>
              </a:rPr>
              <a:t>Lesson 3  </a:t>
            </a:r>
            <a:r>
              <a:rPr lang="en-PH" sz="1800">
                <a:solidFill>
                  <a:srgbClr val="000000"/>
                </a:solidFill>
                <a:latin typeface="Verdana" pitchFamily="-93" charset="0"/>
              </a:rPr>
              <a:t>Erosion and Deposition by Water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"/>
          <p:cNvSpPr>
            <a:spLocks noChangeArrowheads="1"/>
          </p:cNvSpPr>
          <p:nvPr/>
        </p:nvSpPr>
        <p:spPr bwMode="auto">
          <a:xfrm>
            <a:off x="1041400" y="1066800"/>
            <a:ext cx="759618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prstTxWarp prst="textNoShape">
              <a:avLst/>
            </a:prstTxWarp>
          </a:bodyPr>
          <a:lstStyle/>
          <a:p>
            <a:pPr>
              <a:buClr>
                <a:srgbClr val="000000"/>
              </a:buClr>
              <a:buSzPct val="100000"/>
              <a:buFont typeface="Times New Roman" pitchFamily="-93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PH" sz="2600" b="1">
                <a:solidFill>
                  <a:srgbClr val="3399CC"/>
                </a:solidFill>
                <a:latin typeface="Verdana" pitchFamily="-93" charset="0"/>
              </a:rPr>
              <a:t>What forces shape a shoreline?</a:t>
            </a:r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1041400" y="1828800"/>
            <a:ext cx="7569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</a:bodyPr>
          <a:lstStyle/>
          <a:p>
            <a:pPr marL="228600" indent="-228600">
              <a:buClr>
                <a:srgbClr val="66CC33"/>
              </a:buClr>
              <a:buSzPct val="100000"/>
              <a:buFont typeface="Times New Roman" pitchFamily="-93" charset="0"/>
              <a:buChar char="•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r>
              <a:rPr lang="en-PH" sz="2200">
                <a:solidFill>
                  <a:srgbClr val="000000"/>
                </a:solidFill>
                <a:latin typeface="Verdana" pitchFamily="-93" charset="0"/>
              </a:rPr>
              <a:t>A </a:t>
            </a:r>
            <a:r>
              <a:rPr lang="en-PH" sz="2200" b="1">
                <a:solidFill>
                  <a:srgbClr val="3399CC"/>
                </a:solidFill>
                <a:latin typeface="Verdana" pitchFamily="-93" charset="0"/>
              </a:rPr>
              <a:t>shoreline</a:t>
            </a:r>
            <a:r>
              <a:rPr lang="en-PH" sz="2200">
                <a:solidFill>
                  <a:srgbClr val="000000"/>
                </a:solidFill>
                <a:latin typeface="Verdana" pitchFamily="-93" charset="0"/>
              </a:rPr>
              <a:t> is the place where land and a body of water meet.</a:t>
            </a:r>
          </a:p>
          <a:p>
            <a:pPr marL="228600" indent="-228600">
              <a:buClr>
                <a:srgbClr val="66CC33"/>
              </a:buClr>
              <a:buSzPct val="100000"/>
              <a:buFont typeface="Times New Roman" pitchFamily="-93" charset="0"/>
              <a:buNone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endParaRPr lang="en-PH" sz="2200">
              <a:solidFill>
                <a:srgbClr val="000000"/>
              </a:solidFill>
              <a:latin typeface="Verdana" pitchFamily="-93" charset="0"/>
            </a:endParaRPr>
          </a:p>
          <a:p>
            <a:pPr marL="228600" indent="-228600">
              <a:buClr>
                <a:srgbClr val="66CC33"/>
              </a:buClr>
              <a:buSzPct val="100000"/>
              <a:buFont typeface="Times New Roman" pitchFamily="-93" charset="0"/>
              <a:buChar char="•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r>
              <a:rPr lang="en-PH" sz="2200">
                <a:solidFill>
                  <a:srgbClr val="000000"/>
                </a:solidFill>
                <a:latin typeface="Verdana" pitchFamily="-93" charset="0"/>
              </a:rPr>
              <a:t>Ocean waves and </a:t>
            </a:r>
            <a:r>
              <a:rPr lang="en-PH" sz="2200" i="1">
                <a:solidFill>
                  <a:srgbClr val="000000"/>
                </a:solidFill>
                <a:latin typeface="Verdana" pitchFamily="-93" charset="0"/>
              </a:rPr>
              <a:t>currents</a:t>
            </a:r>
            <a:r>
              <a:rPr lang="en-PH" sz="2200">
                <a:solidFill>
                  <a:srgbClr val="000000"/>
                </a:solidFill>
                <a:latin typeface="Verdana" pitchFamily="-93" charset="0"/>
              </a:rPr>
              <a:t>, or streamlike movements of water, can erode and deposit materials.</a:t>
            </a:r>
          </a:p>
        </p:txBody>
      </p:sp>
      <p:sp>
        <p:nvSpPr>
          <p:cNvPr id="52228" name="Oval 3"/>
          <p:cNvSpPr>
            <a:spLocks noChangeArrowheads="1"/>
          </p:cNvSpPr>
          <p:nvPr/>
        </p:nvSpPr>
        <p:spPr bwMode="auto">
          <a:xfrm>
            <a:off x="8472488" y="6084888"/>
            <a:ext cx="577850" cy="577850"/>
          </a:xfrm>
          <a:prstGeom prst="ellipse">
            <a:avLst/>
          </a:prstGeom>
          <a:solidFill>
            <a:srgbClr val="6699CC"/>
          </a:solidFill>
          <a:ln w="3816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-93" charset="0"/>
              <a:buNone/>
            </a:pPr>
            <a:endParaRPr lang="en-US"/>
          </a:p>
        </p:txBody>
      </p:sp>
      <p:sp>
        <p:nvSpPr>
          <p:cNvPr id="52229" name="AutoShape 4"/>
          <p:cNvSpPr>
            <a:spLocks noChangeArrowheads="1"/>
          </p:cNvSpPr>
          <p:nvPr/>
        </p:nvSpPr>
        <p:spPr bwMode="auto">
          <a:xfrm>
            <a:off x="8534400" y="6172200"/>
            <a:ext cx="457200" cy="2286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-93" charset="0"/>
              <a:buNone/>
            </a:pPr>
            <a:endParaRPr lang="en-US"/>
          </a:p>
        </p:txBody>
      </p:sp>
      <p:sp>
        <p:nvSpPr>
          <p:cNvPr id="52230" name="Rectangle 5"/>
          <p:cNvSpPr>
            <a:spLocks noChangeArrowheads="1"/>
          </p:cNvSpPr>
          <p:nvPr/>
        </p:nvSpPr>
        <p:spPr bwMode="auto">
          <a:xfrm>
            <a:off x="8610600" y="6400800"/>
            <a:ext cx="114300" cy="952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-93" charset="0"/>
              <a:buNone/>
            </a:pPr>
            <a:endParaRPr lang="en-US"/>
          </a:p>
        </p:txBody>
      </p:sp>
      <p:sp>
        <p:nvSpPr>
          <p:cNvPr id="52231" name="Rectangle 6"/>
          <p:cNvSpPr>
            <a:spLocks noChangeArrowheads="1"/>
          </p:cNvSpPr>
          <p:nvPr/>
        </p:nvSpPr>
        <p:spPr bwMode="auto">
          <a:xfrm>
            <a:off x="8801100" y="6400800"/>
            <a:ext cx="114300" cy="952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-93" charset="0"/>
              <a:buNone/>
            </a:pPr>
            <a:endParaRPr lang="en-US"/>
          </a:p>
        </p:txBody>
      </p:sp>
      <p:sp>
        <p:nvSpPr>
          <p:cNvPr id="52232" name="Text Box 7"/>
          <p:cNvSpPr txBox="1">
            <a:spLocks noChangeArrowheads="1"/>
          </p:cNvSpPr>
          <p:nvPr/>
        </p:nvSpPr>
        <p:spPr bwMode="auto">
          <a:xfrm>
            <a:off x="4267200" y="6477000"/>
            <a:ext cx="41910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 algn="r" eaLnBrk="0" hangingPunct="0">
              <a:spcBef>
                <a:spcPts val="625"/>
              </a:spcBef>
              <a:buClr>
                <a:srgbClr val="000000"/>
              </a:buClr>
              <a:buSzPct val="100000"/>
              <a:buFont typeface="Times New Roman" pitchFamily="-93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PH" sz="1000">
                <a:solidFill>
                  <a:srgbClr val="336699"/>
                </a:solidFill>
              </a:rPr>
              <a:t>Copyright © Houghton Mifflin Harcourt Publishing Company</a:t>
            </a:r>
          </a:p>
        </p:txBody>
      </p:sp>
      <p:sp>
        <p:nvSpPr>
          <p:cNvPr id="52233" name="Rectangle 8"/>
          <p:cNvSpPr>
            <a:spLocks noChangeArrowheads="1"/>
          </p:cNvSpPr>
          <p:nvPr/>
        </p:nvSpPr>
        <p:spPr bwMode="auto">
          <a:xfrm>
            <a:off x="152400" y="76200"/>
            <a:ext cx="7772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-93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PH" sz="1800" b="1">
                <a:solidFill>
                  <a:srgbClr val="336699"/>
                </a:solidFill>
                <a:latin typeface="Verdana" pitchFamily="-93" charset="0"/>
              </a:rPr>
              <a:t>Unit 1</a:t>
            </a:r>
            <a:r>
              <a:rPr lang="en-PH" sz="1800" b="1">
                <a:solidFill>
                  <a:srgbClr val="99CC33"/>
                </a:solidFill>
                <a:latin typeface="Verdana" pitchFamily="-93" charset="0"/>
              </a:rPr>
              <a:t> </a:t>
            </a:r>
            <a:r>
              <a:rPr lang="en-PH" sz="1800" b="1">
                <a:solidFill>
                  <a:srgbClr val="000000"/>
                </a:solidFill>
                <a:latin typeface="Verdana" pitchFamily="-93" charset="0"/>
              </a:rPr>
              <a:t>Lesson 3  </a:t>
            </a:r>
            <a:r>
              <a:rPr lang="en-PH" sz="1800">
                <a:solidFill>
                  <a:srgbClr val="000000"/>
                </a:solidFill>
                <a:latin typeface="Verdana" pitchFamily="-93" charset="0"/>
              </a:rPr>
              <a:t>Erosion and Deposition by Water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"/>
          <p:cNvSpPr>
            <a:spLocks noChangeArrowheads="1"/>
          </p:cNvSpPr>
          <p:nvPr/>
        </p:nvSpPr>
        <p:spPr bwMode="auto">
          <a:xfrm>
            <a:off x="1041400" y="1066800"/>
            <a:ext cx="759618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prstTxWarp prst="textNoShape">
              <a:avLst/>
            </a:prstTxWarp>
          </a:bodyPr>
          <a:lstStyle/>
          <a:p>
            <a:pPr>
              <a:buClr>
                <a:srgbClr val="000000"/>
              </a:buClr>
              <a:buSzPct val="100000"/>
              <a:buFont typeface="Times New Roman" pitchFamily="-93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PH" sz="2600" b="1">
                <a:solidFill>
                  <a:srgbClr val="3399CC"/>
                </a:solidFill>
                <a:latin typeface="Verdana" pitchFamily="-93" charset="0"/>
              </a:rPr>
              <a:t>What forces shape a shoreline?</a:t>
            </a: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1041400" y="1828800"/>
            <a:ext cx="7569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</a:bodyPr>
          <a:lstStyle/>
          <a:p>
            <a:pPr marL="228600" indent="-228600">
              <a:buClr>
                <a:srgbClr val="66CC33"/>
              </a:buClr>
              <a:buSzPct val="100000"/>
              <a:buFont typeface="Times New Roman" pitchFamily="-93" charset="0"/>
              <a:buChar char="•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r>
              <a:rPr lang="en-PH" sz="2200">
                <a:solidFill>
                  <a:srgbClr val="000000"/>
                </a:solidFill>
                <a:latin typeface="Verdana" pitchFamily="-93" charset="0"/>
              </a:rPr>
              <a:t>Waves slow down as they approach a shoreline.</a:t>
            </a:r>
          </a:p>
          <a:p>
            <a:pPr marL="228600" indent="-228600">
              <a:buClr>
                <a:srgbClr val="66CC33"/>
              </a:buClr>
              <a:buSzPct val="100000"/>
              <a:buFont typeface="Times New Roman" pitchFamily="-93" charset="0"/>
              <a:buNone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endParaRPr lang="en-PH" sz="2200">
              <a:solidFill>
                <a:srgbClr val="000000"/>
              </a:solidFill>
              <a:latin typeface="Verdana" pitchFamily="-93" charset="0"/>
            </a:endParaRPr>
          </a:p>
          <a:p>
            <a:pPr marL="228600" indent="-228600">
              <a:buClr>
                <a:srgbClr val="66CC33"/>
              </a:buClr>
              <a:buSzPct val="100000"/>
              <a:buFont typeface="Times New Roman" pitchFamily="-93" charset="0"/>
              <a:buChar char="•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r>
              <a:rPr lang="en-PH" sz="2200">
                <a:solidFill>
                  <a:srgbClr val="000000"/>
                </a:solidFill>
                <a:latin typeface="Verdana" pitchFamily="-93" charset="0"/>
              </a:rPr>
              <a:t>The first parts of the shoreline that waves meet are the </a:t>
            </a:r>
            <a:r>
              <a:rPr lang="en-PH" sz="2200" i="1">
                <a:solidFill>
                  <a:srgbClr val="000000"/>
                </a:solidFill>
                <a:latin typeface="Verdana" pitchFamily="-93" charset="0"/>
              </a:rPr>
              <a:t>headlands</a:t>
            </a:r>
            <a:r>
              <a:rPr lang="en-PH" sz="2200">
                <a:solidFill>
                  <a:srgbClr val="000000"/>
                </a:solidFill>
                <a:latin typeface="Verdana" pitchFamily="-93" charset="0"/>
              </a:rPr>
              <a:t>, or pieces of land that project into the water.</a:t>
            </a:r>
          </a:p>
          <a:p>
            <a:pPr marL="228600" indent="-228600">
              <a:buClr>
                <a:srgbClr val="66CC33"/>
              </a:buClr>
              <a:buSzPct val="100000"/>
              <a:buFont typeface="Times New Roman" pitchFamily="-93" charset="0"/>
              <a:buNone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endParaRPr lang="en-PH" sz="2200">
              <a:solidFill>
                <a:srgbClr val="000000"/>
              </a:solidFill>
              <a:latin typeface="Verdana" pitchFamily="-93" charset="0"/>
            </a:endParaRPr>
          </a:p>
          <a:p>
            <a:pPr marL="228600" indent="-228600">
              <a:buClr>
                <a:srgbClr val="66CC33"/>
              </a:buClr>
              <a:buSzPct val="100000"/>
              <a:buFont typeface="Times New Roman" pitchFamily="-93" charset="0"/>
              <a:buChar char="•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r>
              <a:rPr lang="en-PH" sz="2200">
                <a:solidFill>
                  <a:srgbClr val="000000"/>
                </a:solidFill>
                <a:latin typeface="Verdana" pitchFamily="-93" charset="0"/>
              </a:rPr>
              <a:t>Waves striking headlands have high energy and erode materials. Waves striking areas between headlands have less energy and deposit materials.</a:t>
            </a:r>
          </a:p>
        </p:txBody>
      </p:sp>
      <p:sp>
        <p:nvSpPr>
          <p:cNvPr id="54276" name="Oval 3"/>
          <p:cNvSpPr>
            <a:spLocks noChangeArrowheads="1"/>
          </p:cNvSpPr>
          <p:nvPr/>
        </p:nvSpPr>
        <p:spPr bwMode="auto">
          <a:xfrm>
            <a:off x="8472488" y="6084888"/>
            <a:ext cx="577850" cy="577850"/>
          </a:xfrm>
          <a:prstGeom prst="ellipse">
            <a:avLst/>
          </a:prstGeom>
          <a:solidFill>
            <a:srgbClr val="6699CC"/>
          </a:solidFill>
          <a:ln w="3816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-93" charset="0"/>
              <a:buNone/>
            </a:pPr>
            <a:endParaRPr lang="en-US"/>
          </a:p>
        </p:txBody>
      </p:sp>
      <p:sp>
        <p:nvSpPr>
          <p:cNvPr id="54277" name="AutoShape 4"/>
          <p:cNvSpPr>
            <a:spLocks noChangeArrowheads="1"/>
          </p:cNvSpPr>
          <p:nvPr/>
        </p:nvSpPr>
        <p:spPr bwMode="auto">
          <a:xfrm>
            <a:off x="8534400" y="6172200"/>
            <a:ext cx="457200" cy="2286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-93" charset="0"/>
              <a:buNone/>
            </a:pPr>
            <a:endParaRPr lang="en-US"/>
          </a:p>
        </p:txBody>
      </p:sp>
      <p:sp>
        <p:nvSpPr>
          <p:cNvPr id="54278" name="Rectangle 5"/>
          <p:cNvSpPr>
            <a:spLocks noChangeArrowheads="1"/>
          </p:cNvSpPr>
          <p:nvPr/>
        </p:nvSpPr>
        <p:spPr bwMode="auto">
          <a:xfrm>
            <a:off x="8610600" y="6400800"/>
            <a:ext cx="114300" cy="952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-93" charset="0"/>
              <a:buNone/>
            </a:pPr>
            <a:endParaRPr lang="en-US"/>
          </a:p>
        </p:txBody>
      </p:sp>
      <p:sp>
        <p:nvSpPr>
          <p:cNvPr id="54279" name="Rectangle 6"/>
          <p:cNvSpPr>
            <a:spLocks noChangeArrowheads="1"/>
          </p:cNvSpPr>
          <p:nvPr/>
        </p:nvSpPr>
        <p:spPr bwMode="auto">
          <a:xfrm>
            <a:off x="8801100" y="6400800"/>
            <a:ext cx="114300" cy="952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-93" charset="0"/>
              <a:buNone/>
            </a:pPr>
            <a:endParaRPr lang="en-US"/>
          </a:p>
        </p:txBody>
      </p:sp>
      <p:sp>
        <p:nvSpPr>
          <p:cNvPr id="54280" name="Text Box 7"/>
          <p:cNvSpPr txBox="1">
            <a:spLocks noChangeArrowheads="1"/>
          </p:cNvSpPr>
          <p:nvPr/>
        </p:nvSpPr>
        <p:spPr bwMode="auto">
          <a:xfrm>
            <a:off x="4267200" y="6477000"/>
            <a:ext cx="41910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 algn="r" eaLnBrk="0" hangingPunct="0">
              <a:spcBef>
                <a:spcPts val="625"/>
              </a:spcBef>
              <a:buClr>
                <a:srgbClr val="000000"/>
              </a:buClr>
              <a:buSzPct val="100000"/>
              <a:buFont typeface="Times New Roman" pitchFamily="-93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PH" sz="1000">
                <a:solidFill>
                  <a:srgbClr val="336699"/>
                </a:solidFill>
              </a:rPr>
              <a:t>Copyright © Houghton Mifflin Harcourt Publishing Company</a:t>
            </a:r>
          </a:p>
        </p:txBody>
      </p:sp>
      <p:sp>
        <p:nvSpPr>
          <p:cNvPr id="54281" name="Rectangle 8"/>
          <p:cNvSpPr>
            <a:spLocks noChangeArrowheads="1"/>
          </p:cNvSpPr>
          <p:nvPr/>
        </p:nvSpPr>
        <p:spPr bwMode="auto">
          <a:xfrm>
            <a:off x="152400" y="76200"/>
            <a:ext cx="7772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-93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PH" sz="1800" b="1">
                <a:solidFill>
                  <a:srgbClr val="336699"/>
                </a:solidFill>
                <a:latin typeface="Verdana" pitchFamily="-93" charset="0"/>
              </a:rPr>
              <a:t>Unit 1</a:t>
            </a:r>
            <a:r>
              <a:rPr lang="en-PH" sz="1800" b="1">
                <a:solidFill>
                  <a:srgbClr val="99CC33"/>
                </a:solidFill>
                <a:latin typeface="Verdana" pitchFamily="-93" charset="0"/>
              </a:rPr>
              <a:t> </a:t>
            </a:r>
            <a:r>
              <a:rPr lang="en-PH" sz="1800" b="1">
                <a:solidFill>
                  <a:srgbClr val="000000"/>
                </a:solidFill>
                <a:latin typeface="Verdana" pitchFamily="-93" charset="0"/>
              </a:rPr>
              <a:t>Lesson 3  </a:t>
            </a:r>
            <a:r>
              <a:rPr lang="en-PH" sz="1800">
                <a:solidFill>
                  <a:srgbClr val="000000"/>
                </a:solidFill>
                <a:latin typeface="Verdana" pitchFamily="-93" charset="0"/>
              </a:rPr>
              <a:t>Erosion and Deposition by Water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"/>
          <p:cNvSpPr>
            <a:spLocks noChangeArrowheads="1"/>
          </p:cNvSpPr>
          <p:nvPr/>
        </p:nvSpPr>
        <p:spPr bwMode="auto">
          <a:xfrm>
            <a:off x="1041400" y="1066800"/>
            <a:ext cx="759618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prstTxWarp prst="textNoShape">
              <a:avLst/>
            </a:prstTxWarp>
          </a:bodyPr>
          <a:lstStyle/>
          <a:p>
            <a:pPr>
              <a:buClr>
                <a:srgbClr val="000000"/>
              </a:buClr>
              <a:buSzPct val="100000"/>
              <a:buFont typeface="Times New Roman" pitchFamily="-93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PH" sz="2600" b="1">
                <a:solidFill>
                  <a:srgbClr val="3399CC"/>
                </a:solidFill>
                <a:latin typeface="Verdana" pitchFamily="-93" charset="0"/>
              </a:rPr>
              <a:t>What forces shape a shoreline?</a:t>
            </a:r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1041400" y="1828800"/>
            <a:ext cx="7569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</a:bodyPr>
          <a:lstStyle/>
          <a:p>
            <a:pPr marL="228600" indent="-228600">
              <a:buClr>
                <a:srgbClr val="66CC33"/>
              </a:buClr>
              <a:buSzPct val="100000"/>
              <a:buFont typeface="Times New Roman" pitchFamily="-93" charset="0"/>
              <a:buChar char="•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r>
              <a:rPr lang="en-PH" sz="2200" i="1">
                <a:solidFill>
                  <a:srgbClr val="000000"/>
                </a:solidFill>
                <a:latin typeface="Verdana" pitchFamily="-93" charset="0"/>
              </a:rPr>
              <a:t>Longshore currents</a:t>
            </a:r>
            <a:r>
              <a:rPr lang="en-PH" sz="2200">
                <a:solidFill>
                  <a:srgbClr val="000000"/>
                </a:solidFill>
                <a:latin typeface="Verdana" pitchFamily="-93" charset="0"/>
              </a:rPr>
              <a:t> are currents that travel almost parallel to the shoreline very near shore.</a:t>
            </a:r>
          </a:p>
          <a:p>
            <a:pPr marL="228600" indent="-228600">
              <a:buClr>
                <a:srgbClr val="66CC33"/>
              </a:buClr>
              <a:buSzPct val="100000"/>
              <a:buFont typeface="Times New Roman" pitchFamily="-93" charset="0"/>
              <a:buNone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endParaRPr lang="en-PH" sz="2200">
              <a:solidFill>
                <a:srgbClr val="000000"/>
              </a:solidFill>
              <a:latin typeface="Verdana" pitchFamily="-93" charset="0"/>
            </a:endParaRPr>
          </a:p>
          <a:p>
            <a:pPr marL="228600" indent="-228600">
              <a:buClr>
                <a:srgbClr val="66CC33"/>
              </a:buClr>
              <a:buSzPct val="100000"/>
              <a:buFont typeface="Times New Roman" pitchFamily="-93" charset="0"/>
              <a:buChar char="•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r>
              <a:rPr lang="en-PH" sz="2200">
                <a:solidFill>
                  <a:srgbClr val="000000"/>
                </a:solidFill>
                <a:latin typeface="Verdana" pitchFamily="-93" charset="0"/>
              </a:rPr>
              <a:t>Longshore currents are caused by waves hitting the shore at an angle.</a:t>
            </a:r>
          </a:p>
          <a:p>
            <a:pPr marL="228600" indent="-228600">
              <a:buClr>
                <a:srgbClr val="66CC33"/>
              </a:buClr>
              <a:buSzPct val="100000"/>
              <a:buFont typeface="Times New Roman" pitchFamily="-93" charset="0"/>
              <a:buNone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endParaRPr lang="en-PH" sz="2200">
              <a:solidFill>
                <a:srgbClr val="000000"/>
              </a:solidFill>
              <a:latin typeface="Verdana" pitchFamily="-93" charset="0"/>
            </a:endParaRPr>
          </a:p>
          <a:p>
            <a:pPr marL="228600" indent="-228600">
              <a:buClr>
                <a:srgbClr val="66CC33"/>
              </a:buClr>
              <a:buSzPct val="100000"/>
              <a:buFont typeface="Times New Roman" pitchFamily="-93" charset="0"/>
              <a:buChar char="•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r>
              <a:rPr lang="en-PH" sz="2200">
                <a:solidFill>
                  <a:srgbClr val="000000"/>
                </a:solidFill>
                <a:latin typeface="Verdana" pitchFamily="-93" charset="0"/>
              </a:rPr>
              <a:t>As sand moves down a beach, the upcurrent end of the beach is eroded away while the downcurrent end of the beach is built up.</a:t>
            </a:r>
          </a:p>
        </p:txBody>
      </p:sp>
      <p:sp>
        <p:nvSpPr>
          <p:cNvPr id="56324" name="Oval 3"/>
          <p:cNvSpPr>
            <a:spLocks noChangeArrowheads="1"/>
          </p:cNvSpPr>
          <p:nvPr/>
        </p:nvSpPr>
        <p:spPr bwMode="auto">
          <a:xfrm>
            <a:off x="8472488" y="6084888"/>
            <a:ext cx="577850" cy="577850"/>
          </a:xfrm>
          <a:prstGeom prst="ellipse">
            <a:avLst/>
          </a:prstGeom>
          <a:solidFill>
            <a:srgbClr val="6699CC"/>
          </a:solidFill>
          <a:ln w="3816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-93" charset="0"/>
              <a:buNone/>
            </a:pPr>
            <a:endParaRPr lang="en-US"/>
          </a:p>
        </p:txBody>
      </p:sp>
      <p:sp>
        <p:nvSpPr>
          <p:cNvPr id="56325" name="AutoShape 4"/>
          <p:cNvSpPr>
            <a:spLocks noChangeArrowheads="1"/>
          </p:cNvSpPr>
          <p:nvPr/>
        </p:nvSpPr>
        <p:spPr bwMode="auto">
          <a:xfrm>
            <a:off x="8534400" y="6172200"/>
            <a:ext cx="457200" cy="2286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-93" charset="0"/>
              <a:buNone/>
            </a:pPr>
            <a:endParaRPr lang="en-US"/>
          </a:p>
        </p:txBody>
      </p:sp>
      <p:sp>
        <p:nvSpPr>
          <p:cNvPr id="56326" name="Rectangle 5"/>
          <p:cNvSpPr>
            <a:spLocks noChangeArrowheads="1"/>
          </p:cNvSpPr>
          <p:nvPr/>
        </p:nvSpPr>
        <p:spPr bwMode="auto">
          <a:xfrm>
            <a:off x="8610600" y="6400800"/>
            <a:ext cx="114300" cy="952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-93" charset="0"/>
              <a:buNone/>
            </a:pPr>
            <a:endParaRPr lang="en-US"/>
          </a:p>
        </p:txBody>
      </p:sp>
      <p:sp>
        <p:nvSpPr>
          <p:cNvPr id="56327" name="Rectangle 6"/>
          <p:cNvSpPr>
            <a:spLocks noChangeArrowheads="1"/>
          </p:cNvSpPr>
          <p:nvPr/>
        </p:nvSpPr>
        <p:spPr bwMode="auto">
          <a:xfrm>
            <a:off x="8801100" y="6400800"/>
            <a:ext cx="114300" cy="952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-93" charset="0"/>
              <a:buNone/>
            </a:pPr>
            <a:endParaRPr lang="en-US"/>
          </a:p>
        </p:txBody>
      </p:sp>
      <p:sp>
        <p:nvSpPr>
          <p:cNvPr id="56328" name="Text Box 7"/>
          <p:cNvSpPr txBox="1">
            <a:spLocks noChangeArrowheads="1"/>
          </p:cNvSpPr>
          <p:nvPr/>
        </p:nvSpPr>
        <p:spPr bwMode="auto">
          <a:xfrm>
            <a:off x="4267200" y="6477000"/>
            <a:ext cx="41910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 algn="r" eaLnBrk="0" hangingPunct="0">
              <a:spcBef>
                <a:spcPts val="625"/>
              </a:spcBef>
              <a:buClr>
                <a:srgbClr val="000000"/>
              </a:buClr>
              <a:buSzPct val="100000"/>
              <a:buFont typeface="Times New Roman" pitchFamily="-93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PH" sz="1000">
                <a:solidFill>
                  <a:srgbClr val="336699"/>
                </a:solidFill>
              </a:rPr>
              <a:t>Copyright © Houghton Mifflin Harcourt Publishing Company</a:t>
            </a:r>
          </a:p>
        </p:txBody>
      </p:sp>
      <p:sp>
        <p:nvSpPr>
          <p:cNvPr id="56329" name="Rectangle 8"/>
          <p:cNvSpPr>
            <a:spLocks noChangeArrowheads="1"/>
          </p:cNvSpPr>
          <p:nvPr/>
        </p:nvSpPr>
        <p:spPr bwMode="auto">
          <a:xfrm>
            <a:off x="152400" y="76200"/>
            <a:ext cx="7772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-93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PH" sz="1800" b="1">
                <a:solidFill>
                  <a:srgbClr val="336699"/>
                </a:solidFill>
                <a:latin typeface="Verdana" pitchFamily="-93" charset="0"/>
              </a:rPr>
              <a:t>Unit 1</a:t>
            </a:r>
            <a:r>
              <a:rPr lang="en-PH" sz="1800" b="1">
                <a:solidFill>
                  <a:srgbClr val="99CC33"/>
                </a:solidFill>
                <a:latin typeface="Verdana" pitchFamily="-93" charset="0"/>
              </a:rPr>
              <a:t> </a:t>
            </a:r>
            <a:r>
              <a:rPr lang="en-PH" sz="1800" b="1">
                <a:solidFill>
                  <a:srgbClr val="000000"/>
                </a:solidFill>
                <a:latin typeface="Verdana" pitchFamily="-93" charset="0"/>
              </a:rPr>
              <a:t>Lesson 3  </a:t>
            </a:r>
            <a:r>
              <a:rPr lang="en-PH" sz="1800">
                <a:solidFill>
                  <a:srgbClr val="000000"/>
                </a:solidFill>
                <a:latin typeface="Verdana" pitchFamily="-93" charset="0"/>
              </a:rPr>
              <a:t>Erosion and Deposition by Water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"/>
          <p:cNvSpPr>
            <a:spLocks noChangeArrowheads="1"/>
          </p:cNvSpPr>
          <p:nvPr/>
        </p:nvSpPr>
        <p:spPr bwMode="auto">
          <a:xfrm>
            <a:off x="1041400" y="1066800"/>
            <a:ext cx="759618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prstTxWarp prst="textNoShape">
              <a:avLst/>
            </a:prstTxWarp>
          </a:bodyPr>
          <a:lstStyle/>
          <a:p>
            <a:pPr>
              <a:buClr>
                <a:srgbClr val="000000"/>
              </a:buClr>
              <a:buSzPct val="100000"/>
              <a:buFont typeface="Times New Roman" pitchFamily="-93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PH" sz="2600" b="1">
                <a:solidFill>
                  <a:srgbClr val="3399CC"/>
                </a:solidFill>
                <a:latin typeface="Verdana" pitchFamily="-93" charset="0"/>
              </a:rPr>
              <a:t>What forces shape a shoreline?</a:t>
            </a:r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1041400" y="1828800"/>
            <a:ext cx="756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</a:bodyPr>
          <a:lstStyle/>
          <a:p>
            <a:pPr marL="228600" indent="-228600">
              <a:buClr>
                <a:srgbClr val="66CC33"/>
              </a:buClr>
              <a:buSzPct val="100000"/>
              <a:buFont typeface="Times New Roman" pitchFamily="-93" charset="0"/>
              <a:buChar char="•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r>
              <a:rPr lang="en-PH" sz="2200">
                <a:solidFill>
                  <a:srgbClr val="000000"/>
                </a:solidFill>
                <a:latin typeface="Verdana" pitchFamily="-93" charset="0"/>
              </a:rPr>
              <a:t>What might this beach area look like in the future?</a:t>
            </a:r>
          </a:p>
        </p:txBody>
      </p:sp>
      <p:sp>
        <p:nvSpPr>
          <p:cNvPr id="58372" name="Oval 3"/>
          <p:cNvSpPr>
            <a:spLocks noChangeArrowheads="1"/>
          </p:cNvSpPr>
          <p:nvPr/>
        </p:nvSpPr>
        <p:spPr bwMode="auto">
          <a:xfrm>
            <a:off x="8472488" y="6084888"/>
            <a:ext cx="577850" cy="577850"/>
          </a:xfrm>
          <a:prstGeom prst="ellipse">
            <a:avLst/>
          </a:prstGeom>
          <a:solidFill>
            <a:srgbClr val="6699CC"/>
          </a:solidFill>
          <a:ln w="3816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-93" charset="0"/>
              <a:buNone/>
            </a:pPr>
            <a:endParaRPr lang="en-US"/>
          </a:p>
        </p:txBody>
      </p:sp>
      <p:sp>
        <p:nvSpPr>
          <p:cNvPr id="58373" name="AutoShape 4"/>
          <p:cNvSpPr>
            <a:spLocks noChangeArrowheads="1"/>
          </p:cNvSpPr>
          <p:nvPr/>
        </p:nvSpPr>
        <p:spPr bwMode="auto">
          <a:xfrm>
            <a:off x="8534400" y="6172200"/>
            <a:ext cx="457200" cy="2286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-93" charset="0"/>
              <a:buNone/>
            </a:pPr>
            <a:endParaRPr lang="en-US"/>
          </a:p>
        </p:txBody>
      </p:sp>
      <p:sp>
        <p:nvSpPr>
          <p:cNvPr id="58374" name="Rectangle 5"/>
          <p:cNvSpPr>
            <a:spLocks noChangeArrowheads="1"/>
          </p:cNvSpPr>
          <p:nvPr/>
        </p:nvSpPr>
        <p:spPr bwMode="auto">
          <a:xfrm>
            <a:off x="8610600" y="6400800"/>
            <a:ext cx="114300" cy="952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-93" charset="0"/>
              <a:buNone/>
            </a:pPr>
            <a:endParaRPr lang="en-US"/>
          </a:p>
        </p:txBody>
      </p:sp>
      <p:sp>
        <p:nvSpPr>
          <p:cNvPr id="58375" name="Rectangle 6"/>
          <p:cNvSpPr>
            <a:spLocks noChangeArrowheads="1"/>
          </p:cNvSpPr>
          <p:nvPr/>
        </p:nvSpPr>
        <p:spPr bwMode="auto">
          <a:xfrm>
            <a:off x="8801100" y="6400800"/>
            <a:ext cx="114300" cy="952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-93" charset="0"/>
              <a:buNone/>
            </a:pPr>
            <a:endParaRPr lang="en-US"/>
          </a:p>
        </p:txBody>
      </p:sp>
      <p:sp>
        <p:nvSpPr>
          <p:cNvPr id="58376" name="Text Box 7"/>
          <p:cNvSpPr txBox="1">
            <a:spLocks noChangeArrowheads="1"/>
          </p:cNvSpPr>
          <p:nvPr/>
        </p:nvSpPr>
        <p:spPr bwMode="auto">
          <a:xfrm>
            <a:off x="4267200" y="6477000"/>
            <a:ext cx="41910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 algn="r" eaLnBrk="0" hangingPunct="0">
              <a:spcBef>
                <a:spcPts val="625"/>
              </a:spcBef>
              <a:buClr>
                <a:srgbClr val="000000"/>
              </a:buClr>
              <a:buSzPct val="100000"/>
              <a:buFont typeface="Times New Roman" pitchFamily="-93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PH" sz="1000">
                <a:solidFill>
                  <a:srgbClr val="336699"/>
                </a:solidFill>
              </a:rPr>
              <a:t>Copyright © Houghton Mifflin Harcourt Publishing Company</a:t>
            </a:r>
          </a:p>
        </p:txBody>
      </p:sp>
      <p:sp>
        <p:nvSpPr>
          <p:cNvPr id="58377" name="Rectangle 8"/>
          <p:cNvSpPr>
            <a:spLocks noChangeArrowheads="1"/>
          </p:cNvSpPr>
          <p:nvPr/>
        </p:nvSpPr>
        <p:spPr bwMode="auto">
          <a:xfrm>
            <a:off x="152400" y="76200"/>
            <a:ext cx="7772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-93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PH" sz="1800" b="1">
                <a:solidFill>
                  <a:srgbClr val="336699"/>
                </a:solidFill>
                <a:latin typeface="Verdana" pitchFamily="-93" charset="0"/>
              </a:rPr>
              <a:t>Unit 1</a:t>
            </a:r>
            <a:r>
              <a:rPr lang="en-PH" sz="1800" b="1">
                <a:solidFill>
                  <a:srgbClr val="99CC33"/>
                </a:solidFill>
                <a:latin typeface="Verdana" pitchFamily="-93" charset="0"/>
              </a:rPr>
              <a:t> </a:t>
            </a:r>
            <a:r>
              <a:rPr lang="en-PH" sz="1800" b="1">
                <a:solidFill>
                  <a:srgbClr val="000000"/>
                </a:solidFill>
                <a:latin typeface="Verdana" pitchFamily="-93" charset="0"/>
              </a:rPr>
              <a:t>Lesson 3  </a:t>
            </a:r>
            <a:r>
              <a:rPr lang="en-PH" sz="1800">
                <a:solidFill>
                  <a:srgbClr val="000000"/>
                </a:solidFill>
                <a:latin typeface="Verdana" pitchFamily="-93" charset="0"/>
              </a:rPr>
              <a:t>Erosion and Deposition by Water</a:t>
            </a:r>
          </a:p>
        </p:txBody>
      </p:sp>
      <p:pic>
        <p:nvPicPr>
          <p:cNvPr id="58378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52650" y="2638425"/>
            <a:ext cx="48387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"/>
          <p:cNvSpPr>
            <a:spLocks noChangeArrowheads="1"/>
          </p:cNvSpPr>
          <p:nvPr/>
        </p:nvSpPr>
        <p:spPr bwMode="auto">
          <a:xfrm>
            <a:off x="1041400" y="1066800"/>
            <a:ext cx="759618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prstTxWarp prst="textNoShape">
              <a:avLst/>
            </a:prstTxWarp>
          </a:bodyPr>
          <a:lstStyle/>
          <a:p>
            <a:pPr>
              <a:buClr>
                <a:srgbClr val="000000"/>
              </a:buClr>
              <a:buSzPct val="100000"/>
              <a:buFont typeface="Times New Roman" pitchFamily="-93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PH" sz="3400">
                <a:solidFill>
                  <a:srgbClr val="FF9900"/>
                </a:solidFill>
                <a:latin typeface="Verdana" pitchFamily="-93" charset="0"/>
              </a:rPr>
              <a:t>Surf Versus Turf</a:t>
            </a:r>
          </a:p>
        </p:txBody>
      </p:sp>
      <p:sp>
        <p:nvSpPr>
          <p:cNvPr id="60419" name="Oval 2"/>
          <p:cNvSpPr>
            <a:spLocks noChangeArrowheads="1"/>
          </p:cNvSpPr>
          <p:nvPr/>
        </p:nvSpPr>
        <p:spPr bwMode="auto">
          <a:xfrm>
            <a:off x="8472488" y="6084888"/>
            <a:ext cx="577850" cy="577850"/>
          </a:xfrm>
          <a:prstGeom prst="ellipse">
            <a:avLst/>
          </a:prstGeom>
          <a:solidFill>
            <a:srgbClr val="6699CC"/>
          </a:solidFill>
          <a:ln w="3816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-93" charset="0"/>
              <a:buNone/>
            </a:pPr>
            <a:endParaRPr lang="en-US"/>
          </a:p>
        </p:txBody>
      </p:sp>
      <p:sp>
        <p:nvSpPr>
          <p:cNvPr id="60420" name="AutoShape 3"/>
          <p:cNvSpPr>
            <a:spLocks noChangeArrowheads="1"/>
          </p:cNvSpPr>
          <p:nvPr/>
        </p:nvSpPr>
        <p:spPr bwMode="auto">
          <a:xfrm>
            <a:off x="8534400" y="6172200"/>
            <a:ext cx="457200" cy="2286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-93" charset="0"/>
              <a:buNone/>
            </a:pPr>
            <a:endParaRPr lang="en-US"/>
          </a:p>
        </p:txBody>
      </p:sp>
      <p:sp>
        <p:nvSpPr>
          <p:cNvPr id="60421" name="Rectangle 4"/>
          <p:cNvSpPr>
            <a:spLocks noChangeArrowheads="1"/>
          </p:cNvSpPr>
          <p:nvPr/>
        </p:nvSpPr>
        <p:spPr bwMode="auto">
          <a:xfrm>
            <a:off x="8610600" y="6400800"/>
            <a:ext cx="114300" cy="952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-93" charset="0"/>
              <a:buNone/>
            </a:pPr>
            <a:endParaRPr lang="en-US"/>
          </a:p>
        </p:txBody>
      </p:sp>
      <p:sp>
        <p:nvSpPr>
          <p:cNvPr id="60422" name="Rectangle 5"/>
          <p:cNvSpPr>
            <a:spLocks noChangeArrowheads="1"/>
          </p:cNvSpPr>
          <p:nvPr/>
        </p:nvSpPr>
        <p:spPr bwMode="auto">
          <a:xfrm>
            <a:off x="8801100" y="6400800"/>
            <a:ext cx="114300" cy="952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-93" charset="0"/>
              <a:buNone/>
            </a:pPr>
            <a:endParaRPr lang="en-US"/>
          </a:p>
        </p:txBody>
      </p:sp>
      <p:sp>
        <p:nvSpPr>
          <p:cNvPr id="60423" name="Text Box 6"/>
          <p:cNvSpPr txBox="1">
            <a:spLocks noChangeArrowheads="1"/>
          </p:cNvSpPr>
          <p:nvPr/>
        </p:nvSpPr>
        <p:spPr bwMode="auto">
          <a:xfrm>
            <a:off x="4267200" y="6477000"/>
            <a:ext cx="41910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 algn="r" eaLnBrk="0" hangingPunct="0">
              <a:spcBef>
                <a:spcPts val="625"/>
              </a:spcBef>
              <a:buClr>
                <a:srgbClr val="000000"/>
              </a:buClr>
              <a:buSzPct val="100000"/>
              <a:buFont typeface="Times New Roman" pitchFamily="-93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PH" sz="1000">
                <a:solidFill>
                  <a:srgbClr val="336699"/>
                </a:solidFill>
                <a:latin typeface="Verdana" pitchFamily="-93" charset="0"/>
              </a:rPr>
              <a:t>Copyright © Houghton Mifflin Harcourt Publishing Company</a:t>
            </a:r>
          </a:p>
        </p:txBody>
      </p:sp>
      <p:sp>
        <p:nvSpPr>
          <p:cNvPr id="60424" name="Rectangle 7"/>
          <p:cNvSpPr>
            <a:spLocks noChangeArrowheads="1"/>
          </p:cNvSpPr>
          <p:nvPr/>
        </p:nvSpPr>
        <p:spPr bwMode="auto">
          <a:xfrm>
            <a:off x="1041400" y="1752600"/>
            <a:ext cx="759618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prstTxWarp prst="textNoShape">
              <a:avLst/>
            </a:prstTxWarp>
          </a:bodyPr>
          <a:lstStyle/>
          <a:p>
            <a:pPr>
              <a:buClr>
                <a:srgbClr val="000000"/>
              </a:buClr>
              <a:buSzPct val="100000"/>
              <a:buFont typeface="Times New Roman" pitchFamily="-93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PH" sz="2600" b="1">
                <a:solidFill>
                  <a:srgbClr val="3399CC"/>
                </a:solidFill>
                <a:latin typeface="Verdana" pitchFamily="-93" charset="0"/>
              </a:rPr>
              <a:t>What coastal landforms are made by erosion?</a:t>
            </a:r>
          </a:p>
        </p:txBody>
      </p:sp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1041400" y="2514600"/>
            <a:ext cx="7569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</a:bodyPr>
          <a:lstStyle/>
          <a:p>
            <a:pPr marL="228600" indent="-228600">
              <a:buClr>
                <a:srgbClr val="66CC33"/>
              </a:buClr>
              <a:buSzPct val="100000"/>
              <a:buFont typeface="Times New Roman" pitchFamily="-93" charset="0"/>
              <a:buChar char="•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r>
              <a:rPr lang="en-PH" sz="2200">
                <a:solidFill>
                  <a:srgbClr val="000000"/>
                </a:solidFill>
                <a:latin typeface="Verdana" pitchFamily="-93" charset="0"/>
              </a:rPr>
              <a:t>The rate at which rock erodes depends on the hardness of the rock and the energy of the waves.</a:t>
            </a:r>
          </a:p>
          <a:p>
            <a:pPr marL="228600" indent="-228600">
              <a:buClr>
                <a:srgbClr val="66CC33"/>
              </a:buClr>
              <a:buSzPct val="100000"/>
              <a:buFont typeface="Times New Roman" pitchFamily="-93" charset="0"/>
              <a:buNone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endParaRPr lang="en-PH" sz="2200">
              <a:solidFill>
                <a:srgbClr val="000000"/>
              </a:solidFill>
              <a:latin typeface="Verdana" pitchFamily="-93" charset="0"/>
            </a:endParaRPr>
          </a:p>
          <a:p>
            <a:pPr marL="228600" indent="-228600">
              <a:buClr>
                <a:srgbClr val="66CC33"/>
              </a:buClr>
              <a:buSzPct val="100000"/>
              <a:buFont typeface="Times New Roman" pitchFamily="-93" charset="0"/>
              <a:buChar char="•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r>
              <a:rPr lang="en-PH" sz="2200">
                <a:solidFill>
                  <a:srgbClr val="000000"/>
                </a:solidFill>
                <a:latin typeface="Verdana" pitchFamily="-93" charset="0"/>
              </a:rPr>
              <a:t>Gentle waves cause little erosion.</a:t>
            </a:r>
          </a:p>
          <a:p>
            <a:pPr marL="228600" indent="-228600">
              <a:buClr>
                <a:srgbClr val="66CC33"/>
              </a:buClr>
              <a:buSzPct val="100000"/>
              <a:buFont typeface="Times New Roman" pitchFamily="-93" charset="0"/>
              <a:buNone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endParaRPr lang="en-PH" sz="2200">
              <a:solidFill>
                <a:srgbClr val="000000"/>
              </a:solidFill>
              <a:latin typeface="Verdana" pitchFamily="-93" charset="0"/>
            </a:endParaRPr>
          </a:p>
          <a:p>
            <a:pPr marL="228600" indent="-228600">
              <a:buClr>
                <a:srgbClr val="66CC33"/>
              </a:buClr>
              <a:buSzPct val="100000"/>
              <a:buFont typeface="Times New Roman" pitchFamily="-93" charset="0"/>
              <a:buChar char="•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r>
              <a:rPr lang="en-PH" sz="2200">
                <a:solidFill>
                  <a:srgbClr val="000000"/>
                </a:solidFill>
                <a:latin typeface="Verdana" pitchFamily="-93" charset="0"/>
              </a:rPr>
              <a:t>Strong waves from heavy storms can increase the rate of erosion.</a:t>
            </a:r>
          </a:p>
          <a:p>
            <a:pPr marL="228600" indent="-228600"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endParaRPr lang="en-PH" sz="2200">
              <a:solidFill>
                <a:srgbClr val="000000"/>
              </a:solidFill>
              <a:latin typeface="Verdana" pitchFamily="-93" charset="0"/>
            </a:endParaRPr>
          </a:p>
        </p:txBody>
      </p:sp>
      <p:sp>
        <p:nvSpPr>
          <p:cNvPr id="60426" name="Rectangle 9"/>
          <p:cNvSpPr>
            <a:spLocks noChangeArrowheads="1"/>
          </p:cNvSpPr>
          <p:nvPr/>
        </p:nvSpPr>
        <p:spPr bwMode="auto">
          <a:xfrm>
            <a:off x="152400" y="76200"/>
            <a:ext cx="7772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-93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PH" sz="1800" b="1">
                <a:solidFill>
                  <a:srgbClr val="336699"/>
                </a:solidFill>
                <a:latin typeface="Verdana" pitchFamily="-93" charset="0"/>
              </a:rPr>
              <a:t>Unit 1</a:t>
            </a:r>
            <a:r>
              <a:rPr lang="en-PH" sz="1800" b="1">
                <a:solidFill>
                  <a:srgbClr val="99CC33"/>
                </a:solidFill>
                <a:latin typeface="Verdana" pitchFamily="-93" charset="0"/>
              </a:rPr>
              <a:t> </a:t>
            </a:r>
            <a:r>
              <a:rPr lang="en-PH" sz="1800" b="1">
                <a:solidFill>
                  <a:srgbClr val="000000"/>
                </a:solidFill>
                <a:latin typeface="Verdana" pitchFamily="-93" charset="0"/>
              </a:rPr>
              <a:t>Lesson 3  </a:t>
            </a:r>
            <a:r>
              <a:rPr lang="en-PH" sz="1800">
                <a:solidFill>
                  <a:srgbClr val="000000"/>
                </a:solidFill>
                <a:latin typeface="Verdana" pitchFamily="-93" charset="0"/>
              </a:rPr>
              <a:t>Erosion and Deposition by Water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"/>
          <p:cNvSpPr>
            <a:spLocks noChangeArrowheads="1"/>
          </p:cNvSpPr>
          <p:nvPr/>
        </p:nvSpPr>
        <p:spPr bwMode="auto">
          <a:xfrm>
            <a:off x="1041400" y="1066800"/>
            <a:ext cx="759618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prstTxWarp prst="textNoShape">
              <a:avLst/>
            </a:prstTxWarp>
          </a:bodyPr>
          <a:lstStyle/>
          <a:p>
            <a:pPr>
              <a:buClr>
                <a:srgbClr val="000000"/>
              </a:buClr>
              <a:buSzPct val="100000"/>
              <a:buFont typeface="Times New Roman" pitchFamily="-93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PH" sz="2600" b="1">
                <a:solidFill>
                  <a:srgbClr val="3399CC"/>
                </a:solidFill>
                <a:latin typeface="Verdana" pitchFamily="-93" charset="0"/>
              </a:rPr>
              <a:t>What coastal landforms are made by erosion?</a:t>
            </a:r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1041400" y="1828800"/>
            <a:ext cx="7569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</a:bodyPr>
          <a:lstStyle/>
          <a:p>
            <a:pPr marL="228600" indent="-228600">
              <a:buClr>
                <a:srgbClr val="66CC33"/>
              </a:buClr>
              <a:buSzPct val="100000"/>
              <a:buFont typeface="Times New Roman" pitchFamily="-93" charset="0"/>
              <a:buChar char="•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r>
              <a:rPr lang="en-PH" sz="2200">
                <a:solidFill>
                  <a:srgbClr val="000000"/>
                </a:solidFill>
                <a:latin typeface="Verdana" pitchFamily="-93" charset="0"/>
              </a:rPr>
              <a:t>Very hard rock can slow the rate of erosion because it takes more wave energy to break the rock.</a:t>
            </a:r>
          </a:p>
          <a:p>
            <a:pPr marL="228600" indent="-228600">
              <a:buClr>
                <a:srgbClr val="66CC33"/>
              </a:buClr>
              <a:buSzPct val="100000"/>
              <a:buFont typeface="Times New Roman" pitchFamily="-93" charset="0"/>
              <a:buNone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endParaRPr lang="en-PH" sz="2200">
              <a:solidFill>
                <a:srgbClr val="000000"/>
              </a:solidFill>
              <a:latin typeface="Verdana" pitchFamily="-93" charset="0"/>
            </a:endParaRPr>
          </a:p>
          <a:p>
            <a:pPr marL="228600" indent="-228600">
              <a:buClr>
                <a:srgbClr val="66CC33"/>
              </a:buClr>
              <a:buSzPct val="100000"/>
              <a:buFont typeface="Times New Roman" pitchFamily="-93" charset="0"/>
              <a:buChar char="•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r>
              <a:rPr lang="en-PH" sz="2200">
                <a:solidFill>
                  <a:srgbClr val="000000"/>
                </a:solidFill>
                <a:latin typeface="Verdana" pitchFamily="-93" charset="0"/>
              </a:rPr>
              <a:t>Soft rock erodes more rapidly. </a:t>
            </a:r>
          </a:p>
          <a:p>
            <a:pPr marL="228600" indent="-228600">
              <a:buClr>
                <a:srgbClr val="66CC33"/>
              </a:buClr>
              <a:buSzPct val="100000"/>
              <a:buFont typeface="Times New Roman" pitchFamily="-93" charset="0"/>
              <a:buNone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endParaRPr lang="en-PH" sz="2200">
              <a:solidFill>
                <a:srgbClr val="000000"/>
              </a:solidFill>
              <a:latin typeface="Verdana" pitchFamily="-93" charset="0"/>
            </a:endParaRPr>
          </a:p>
          <a:p>
            <a:pPr marL="228600" indent="-228600">
              <a:buClr>
                <a:srgbClr val="66CC33"/>
              </a:buClr>
              <a:buSzPct val="100000"/>
              <a:buFont typeface="Times New Roman" pitchFamily="-93" charset="0"/>
              <a:buChar char="•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r>
              <a:rPr lang="en-PH" sz="2200">
                <a:solidFill>
                  <a:srgbClr val="000000"/>
                </a:solidFill>
                <a:latin typeface="Verdana" pitchFamily="-93" charset="0"/>
              </a:rPr>
              <a:t>Bays, sea caves, wave-cut platforms, and headlands can form as a result of differences in the hardness of rock.</a:t>
            </a:r>
          </a:p>
        </p:txBody>
      </p:sp>
      <p:sp>
        <p:nvSpPr>
          <p:cNvPr id="62468" name="Oval 3"/>
          <p:cNvSpPr>
            <a:spLocks noChangeArrowheads="1"/>
          </p:cNvSpPr>
          <p:nvPr/>
        </p:nvSpPr>
        <p:spPr bwMode="auto">
          <a:xfrm>
            <a:off x="8472488" y="6084888"/>
            <a:ext cx="577850" cy="577850"/>
          </a:xfrm>
          <a:prstGeom prst="ellipse">
            <a:avLst/>
          </a:prstGeom>
          <a:solidFill>
            <a:srgbClr val="6699CC"/>
          </a:solidFill>
          <a:ln w="3816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-93" charset="0"/>
              <a:buNone/>
            </a:pPr>
            <a:endParaRPr lang="en-US"/>
          </a:p>
        </p:txBody>
      </p:sp>
      <p:sp>
        <p:nvSpPr>
          <p:cNvPr id="62469" name="AutoShape 4"/>
          <p:cNvSpPr>
            <a:spLocks noChangeArrowheads="1"/>
          </p:cNvSpPr>
          <p:nvPr/>
        </p:nvSpPr>
        <p:spPr bwMode="auto">
          <a:xfrm>
            <a:off x="8534400" y="6172200"/>
            <a:ext cx="457200" cy="2286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-93" charset="0"/>
              <a:buNone/>
            </a:pPr>
            <a:endParaRPr lang="en-US"/>
          </a:p>
        </p:txBody>
      </p:sp>
      <p:sp>
        <p:nvSpPr>
          <p:cNvPr id="62470" name="Rectangle 5"/>
          <p:cNvSpPr>
            <a:spLocks noChangeArrowheads="1"/>
          </p:cNvSpPr>
          <p:nvPr/>
        </p:nvSpPr>
        <p:spPr bwMode="auto">
          <a:xfrm>
            <a:off x="8610600" y="6400800"/>
            <a:ext cx="114300" cy="952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-93" charset="0"/>
              <a:buNone/>
            </a:pPr>
            <a:endParaRPr lang="en-US"/>
          </a:p>
        </p:txBody>
      </p:sp>
      <p:sp>
        <p:nvSpPr>
          <p:cNvPr id="62471" name="Rectangle 6"/>
          <p:cNvSpPr>
            <a:spLocks noChangeArrowheads="1"/>
          </p:cNvSpPr>
          <p:nvPr/>
        </p:nvSpPr>
        <p:spPr bwMode="auto">
          <a:xfrm>
            <a:off x="8801100" y="6400800"/>
            <a:ext cx="114300" cy="952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-93" charset="0"/>
              <a:buNone/>
            </a:pPr>
            <a:endParaRPr lang="en-US"/>
          </a:p>
        </p:txBody>
      </p:sp>
      <p:sp>
        <p:nvSpPr>
          <p:cNvPr id="62472" name="Text Box 7"/>
          <p:cNvSpPr txBox="1">
            <a:spLocks noChangeArrowheads="1"/>
          </p:cNvSpPr>
          <p:nvPr/>
        </p:nvSpPr>
        <p:spPr bwMode="auto">
          <a:xfrm>
            <a:off x="4267200" y="6477000"/>
            <a:ext cx="41910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 algn="r" eaLnBrk="0" hangingPunct="0">
              <a:spcBef>
                <a:spcPts val="625"/>
              </a:spcBef>
              <a:buClr>
                <a:srgbClr val="000000"/>
              </a:buClr>
              <a:buSzPct val="100000"/>
              <a:buFont typeface="Times New Roman" pitchFamily="-93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PH" sz="1000">
                <a:solidFill>
                  <a:srgbClr val="336699"/>
                </a:solidFill>
              </a:rPr>
              <a:t>Copyright © Houghton Mifflin Harcourt Publishing Company</a:t>
            </a:r>
          </a:p>
        </p:txBody>
      </p:sp>
      <p:sp>
        <p:nvSpPr>
          <p:cNvPr id="62473" name="Rectangle 8"/>
          <p:cNvSpPr>
            <a:spLocks noChangeArrowheads="1"/>
          </p:cNvSpPr>
          <p:nvPr/>
        </p:nvSpPr>
        <p:spPr bwMode="auto">
          <a:xfrm>
            <a:off x="152400" y="76200"/>
            <a:ext cx="7772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-93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PH" sz="1800" b="1">
                <a:solidFill>
                  <a:srgbClr val="336699"/>
                </a:solidFill>
                <a:latin typeface="Verdana" pitchFamily="-93" charset="0"/>
              </a:rPr>
              <a:t>Unit 1</a:t>
            </a:r>
            <a:r>
              <a:rPr lang="en-PH" sz="1800" b="1">
                <a:solidFill>
                  <a:srgbClr val="99CC33"/>
                </a:solidFill>
                <a:latin typeface="Verdana" pitchFamily="-93" charset="0"/>
              </a:rPr>
              <a:t> </a:t>
            </a:r>
            <a:r>
              <a:rPr lang="en-PH" sz="1800" b="1">
                <a:solidFill>
                  <a:srgbClr val="000000"/>
                </a:solidFill>
                <a:latin typeface="Verdana" pitchFamily="-93" charset="0"/>
              </a:rPr>
              <a:t>Lesson 3  </a:t>
            </a:r>
            <a:r>
              <a:rPr lang="en-PH" sz="1800">
                <a:solidFill>
                  <a:srgbClr val="000000"/>
                </a:solidFill>
                <a:latin typeface="Verdana" pitchFamily="-93" charset="0"/>
              </a:rPr>
              <a:t>Erosion and Deposition by Water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"/>
          <p:cNvSpPr>
            <a:spLocks noChangeArrowheads="1"/>
          </p:cNvSpPr>
          <p:nvPr/>
        </p:nvSpPr>
        <p:spPr bwMode="auto">
          <a:xfrm>
            <a:off x="1041400" y="1066800"/>
            <a:ext cx="759618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prstTxWarp prst="textNoShape">
              <a:avLst/>
            </a:prstTxWarp>
          </a:bodyPr>
          <a:lstStyle/>
          <a:p>
            <a:pPr>
              <a:buClr>
                <a:srgbClr val="000000"/>
              </a:buClr>
              <a:buSzPct val="100000"/>
              <a:buFont typeface="Times New Roman" pitchFamily="-93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PH" sz="2600" b="1">
                <a:solidFill>
                  <a:srgbClr val="3399CC"/>
                </a:solidFill>
                <a:latin typeface="Verdana" pitchFamily="-93" charset="0"/>
              </a:rPr>
              <a:t>What coastal landforms are made by erosion?</a:t>
            </a:r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1041400" y="1828800"/>
            <a:ext cx="7569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</a:bodyPr>
          <a:lstStyle/>
          <a:p>
            <a:pPr marL="228600" indent="-228600">
              <a:buClr>
                <a:srgbClr val="66CC33"/>
              </a:buClr>
              <a:buSzPct val="100000"/>
              <a:buFont typeface="Times New Roman" pitchFamily="-93" charset="0"/>
              <a:buChar char="•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r>
              <a:rPr lang="en-PH" sz="2200">
                <a:solidFill>
                  <a:srgbClr val="000000"/>
                </a:solidFill>
                <a:latin typeface="Verdana" pitchFamily="-93" charset="0"/>
              </a:rPr>
              <a:t>A </a:t>
            </a:r>
            <a:r>
              <a:rPr lang="en-PH" sz="2200" i="1">
                <a:solidFill>
                  <a:srgbClr val="000000"/>
                </a:solidFill>
                <a:latin typeface="Verdana" pitchFamily="-93" charset="0"/>
              </a:rPr>
              <a:t>sea cliff</a:t>
            </a:r>
            <a:r>
              <a:rPr lang="en-PH" sz="2200">
                <a:solidFill>
                  <a:srgbClr val="000000"/>
                </a:solidFill>
                <a:latin typeface="Verdana" pitchFamily="-93" charset="0"/>
              </a:rPr>
              <a:t> forms when waves erode and undercut rock to make steep slopes.</a:t>
            </a:r>
          </a:p>
          <a:p>
            <a:pPr marL="228600" indent="-228600">
              <a:buClr>
                <a:srgbClr val="66CC33"/>
              </a:buClr>
              <a:buSzPct val="100000"/>
              <a:buFont typeface="Times New Roman" pitchFamily="-93" charset="0"/>
              <a:buNone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endParaRPr lang="en-PH" sz="2200">
              <a:solidFill>
                <a:srgbClr val="000000"/>
              </a:solidFill>
              <a:latin typeface="Verdana" pitchFamily="-93" charset="0"/>
            </a:endParaRPr>
          </a:p>
          <a:p>
            <a:pPr marL="228600" indent="-228600">
              <a:buClr>
                <a:srgbClr val="66CC33"/>
              </a:buClr>
              <a:buSzPct val="100000"/>
              <a:buFont typeface="Times New Roman" pitchFamily="-93" charset="0"/>
              <a:buChar char="•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r>
              <a:rPr lang="en-PH" sz="2200">
                <a:solidFill>
                  <a:srgbClr val="000000"/>
                </a:solidFill>
                <a:latin typeface="Verdana" pitchFamily="-93" charset="0"/>
              </a:rPr>
              <a:t>As a sea cliff erodes above the waterline, a bench of rock, called a </a:t>
            </a:r>
            <a:r>
              <a:rPr lang="en-PH" sz="2200" i="1">
                <a:solidFill>
                  <a:srgbClr val="000000"/>
                </a:solidFill>
                <a:latin typeface="Verdana" pitchFamily="-93" charset="0"/>
              </a:rPr>
              <a:t>wave-cut platform</a:t>
            </a:r>
            <a:r>
              <a:rPr lang="en-PH" sz="2200">
                <a:solidFill>
                  <a:srgbClr val="000000"/>
                </a:solidFill>
                <a:latin typeface="Verdana" pitchFamily="-93" charset="0"/>
              </a:rPr>
              <a:t>, can remain below the waterline.</a:t>
            </a:r>
          </a:p>
          <a:p>
            <a:pPr marL="228600" indent="-228600">
              <a:buClr>
                <a:srgbClr val="66CC33"/>
              </a:buClr>
              <a:buSzPct val="100000"/>
              <a:buFont typeface="Times New Roman" pitchFamily="-93" charset="0"/>
              <a:buNone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endParaRPr lang="en-PH" sz="2200">
              <a:solidFill>
                <a:srgbClr val="000000"/>
              </a:solidFill>
              <a:latin typeface="Verdana" pitchFamily="-93" charset="0"/>
            </a:endParaRPr>
          </a:p>
          <a:p>
            <a:pPr marL="228600" indent="-228600">
              <a:buClr>
                <a:srgbClr val="66CC33"/>
              </a:buClr>
              <a:buSzPct val="100000"/>
              <a:buFont typeface="Times New Roman" pitchFamily="-93" charset="0"/>
              <a:buChar char="•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r>
              <a:rPr lang="en-PH" sz="2200">
                <a:solidFill>
                  <a:srgbClr val="000000"/>
                </a:solidFill>
                <a:latin typeface="Verdana" pitchFamily="-93" charset="0"/>
              </a:rPr>
              <a:t>The erosion of sea cliffs and headlands can create holes that become </a:t>
            </a:r>
            <a:r>
              <a:rPr lang="en-PH" sz="2200" i="1">
                <a:solidFill>
                  <a:srgbClr val="000000"/>
                </a:solidFill>
                <a:latin typeface="Verdana" pitchFamily="-93" charset="0"/>
              </a:rPr>
              <a:t>sea caves</a:t>
            </a:r>
            <a:r>
              <a:rPr lang="en-PH" sz="2200">
                <a:solidFill>
                  <a:srgbClr val="000000"/>
                </a:solidFill>
                <a:latin typeface="Verdana" pitchFamily="-93" charset="0"/>
              </a:rPr>
              <a:t>. Further erosion can produce a </a:t>
            </a:r>
            <a:r>
              <a:rPr lang="en-PH" sz="2200" i="1">
                <a:solidFill>
                  <a:srgbClr val="000000"/>
                </a:solidFill>
                <a:latin typeface="Verdana" pitchFamily="-93" charset="0"/>
              </a:rPr>
              <a:t>sea arch</a:t>
            </a:r>
            <a:r>
              <a:rPr lang="en-PH" sz="2200">
                <a:solidFill>
                  <a:srgbClr val="000000"/>
                </a:solidFill>
                <a:latin typeface="Verdana" pitchFamily="-93" charset="0"/>
              </a:rPr>
              <a:t> and </a:t>
            </a:r>
            <a:r>
              <a:rPr lang="en-PH" sz="2200" i="1">
                <a:solidFill>
                  <a:srgbClr val="000000"/>
                </a:solidFill>
                <a:latin typeface="Verdana" pitchFamily="-93" charset="0"/>
              </a:rPr>
              <a:t>sea stacks</a:t>
            </a:r>
            <a:r>
              <a:rPr lang="en-PH" sz="2200">
                <a:solidFill>
                  <a:srgbClr val="000000"/>
                </a:solidFill>
                <a:latin typeface="Verdana" pitchFamily="-93" charset="0"/>
              </a:rPr>
              <a:t>.</a:t>
            </a:r>
          </a:p>
        </p:txBody>
      </p:sp>
      <p:sp>
        <p:nvSpPr>
          <p:cNvPr id="64516" name="Oval 3"/>
          <p:cNvSpPr>
            <a:spLocks noChangeArrowheads="1"/>
          </p:cNvSpPr>
          <p:nvPr/>
        </p:nvSpPr>
        <p:spPr bwMode="auto">
          <a:xfrm>
            <a:off x="8472488" y="6084888"/>
            <a:ext cx="577850" cy="577850"/>
          </a:xfrm>
          <a:prstGeom prst="ellipse">
            <a:avLst/>
          </a:prstGeom>
          <a:solidFill>
            <a:srgbClr val="6699CC"/>
          </a:solidFill>
          <a:ln w="3816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-93" charset="0"/>
              <a:buNone/>
            </a:pPr>
            <a:endParaRPr lang="en-US"/>
          </a:p>
        </p:txBody>
      </p:sp>
      <p:sp>
        <p:nvSpPr>
          <p:cNvPr id="64517" name="AutoShape 4"/>
          <p:cNvSpPr>
            <a:spLocks noChangeArrowheads="1"/>
          </p:cNvSpPr>
          <p:nvPr/>
        </p:nvSpPr>
        <p:spPr bwMode="auto">
          <a:xfrm>
            <a:off x="8534400" y="6172200"/>
            <a:ext cx="457200" cy="2286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-93" charset="0"/>
              <a:buNone/>
            </a:pPr>
            <a:endParaRPr lang="en-US"/>
          </a:p>
        </p:txBody>
      </p:sp>
      <p:sp>
        <p:nvSpPr>
          <p:cNvPr id="64518" name="Rectangle 5"/>
          <p:cNvSpPr>
            <a:spLocks noChangeArrowheads="1"/>
          </p:cNvSpPr>
          <p:nvPr/>
        </p:nvSpPr>
        <p:spPr bwMode="auto">
          <a:xfrm>
            <a:off x="8610600" y="6400800"/>
            <a:ext cx="114300" cy="952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-93" charset="0"/>
              <a:buNone/>
            </a:pPr>
            <a:endParaRPr lang="en-US"/>
          </a:p>
        </p:txBody>
      </p:sp>
      <p:sp>
        <p:nvSpPr>
          <p:cNvPr id="64519" name="Rectangle 6"/>
          <p:cNvSpPr>
            <a:spLocks noChangeArrowheads="1"/>
          </p:cNvSpPr>
          <p:nvPr/>
        </p:nvSpPr>
        <p:spPr bwMode="auto">
          <a:xfrm>
            <a:off x="8801100" y="6400800"/>
            <a:ext cx="114300" cy="952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-93" charset="0"/>
              <a:buNone/>
            </a:pPr>
            <a:endParaRPr lang="en-US"/>
          </a:p>
        </p:txBody>
      </p:sp>
      <p:sp>
        <p:nvSpPr>
          <p:cNvPr id="64520" name="Text Box 7"/>
          <p:cNvSpPr txBox="1">
            <a:spLocks noChangeArrowheads="1"/>
          </p:cNvSpPr>
          <p:nvPr/>
        </p:nvSpPr>
        <p:spPr bwMode="auto">
          <a:xfrm>
            <a:off x="4267200" y="6477000"/>
            <a:ext cx="41910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 algn="r" eaLnBrk="0" hangingPunct="0">
              <a:spcBef>
                <a:spcPts val="625"/>
              </a:spcBef>
              <a:buClr>
                <a:srgbClr val="000000"/>
              </a:buClr>
              <a:buSzPct val="100000"/>
              <a:buFont typeface="Times New Roman" pitchFamily="-93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PH" sz="1000">
                <a:solidFill>
                  <a:srgbClr val="336699"/>
                </a:solidFill>
              </a:rPr>
              <a:t>Copyright © Houghton Mifflin Harcourt Publishing Company</a:t>
            </a:r>
          </a:p>
        </p:txBody>
      </p:sp>
      <p:sp>
        <p:nvSpPr>
          <p:cNvPr id="64521" name="Rectangle 8"/>
          <p:cNvSpPr>
            <a:spLocks noChangeArrowheads="1"/>
          </p:cNvSpPr>
          <p:nvPr/>
        </p:nvSpPr>
        <p:spPr bwMode="auto">
          <a:xfrm>
            <a:off x="152400" y="76200"/>
            <a:ext cx="7772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-93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PH" sz="1800" b="1">
                <a:solidFill>
                  <a:srgbClr val="336699"/>
                </a:solidFill>
                <a:latin typeface="Verdana" pitchFamily="-93" charset="0"/>
              </a:rPr>
              <a:t>Unit 1</a:t>
            </a:r>
            <a:r>
              <a:rPr lang="en-PH" sz="1800" b="1">
                <a:solidFill>
                  <a:srgbClr val="99CC33"/>
                </a:solidFill>
                <a:latin typeface="Verdana" pitchFamily="-93" charset="0"/>
              </a:rPr>
              <a:t> </a:t>
            </a:r>
            <a:r>
              <a:rPr lang="en-PH" sz="1800" b="1">
                <a:solidFill>
                  <a:srgbClr val="000000"/>
                </a:solidFill>
                <a:latin typeface="Verdana" pitchFamily="-93" charset="0"/>
              </a:rPr>
              <a:t>Lesson 3  </a:t>
            </a:r>
            <a:r>
              <a:rPr lang="en-PH" sz="1800">
                <a:solidFill>
                  <a:srgbClr val="000000"/>
                </a:solidFill>
                <a:latin typeface="Verdana" pitchFamily="-93" charset="0"/>
              </a:rPr>
              <a:t>Erosion and Deposition by Water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ChangeArrowheads="1"/>
          </p:cNvSpPr>
          <p:nvPr/>
        </p:nvSpPr>
        <p:spPr bwMode="auto">
          <a:xfrm>
            <a:off x="1041400" y="1066800"/>
            <a:ext cx="759618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prstTxWarp prst="textNoShape">
              <a:avLst/>
            </a:prstTxWarp>
          </a:bodyPr>
          <a:lstStyle/>
          <a:p>
            <a:pPr>
              <a:buClr>
                <a:srgbClr val="000000"/>
              </a:buClr>
              <a:buSzPct val="100000"/>
              <a:buFont typeface="Times New Roman" pitchFamily="-93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PH" sz="3400">
                <a:solidFill>
                  <a:srgbClr val="FF9900"/>
                </a:solidFill>
                <a:latin typeface="Verdana" pitchFamily="-93" charset="0"/>
              </a:rPr>
              <a:t>Go with the Flow</a:t>
            </a:r>
          </a:p>
        </p:txBody>
      </p:sp>
      <p:sp>
        <p:nvSpPr>
          <p:cNvPr id="29699" name="Oval 2"/>
          <p:cNvSpPr>
            <a:spLocks noChangeArrowheads="1"/>
          </p:cNvSpPr>
          <p:nvPr/>
        </p:nvSpPr>
        <p:spPr bwMode="auto">
          <a:xfrm>
            <a:off x="8472488" y="6084888"/>
            <a:ext cx="577850" cy="577850"/>
          </a:xfrm>
          <a:prstGeom prst="ellipse">
            <a:avLst/>
          </a:prstGeom>
          <a:solidFill>
            <a:srgbClr val="6699CC"/>
          </a:solidFill>
          <a:ln w="3816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-93" charset="0"/>
              <a:buNone/>
            </a:pPr>
            <a:endParaRPr lang="en-US"/>
          </a:p>
        </p:txBody>
      </p:sp>
      <p:sp>
        <p:nvSpPr>
          <p:cNvPr id="29700" name="AutoShape 3"/>
          <p:cNvSpPr>
            <a:spLocks noChangeArrowheads="1"/>
          </p:cNvSpPr>
          <p:nvPr/>
        </p:nvSpPr>
        <p:spPr bwMode="auto">
          <a:xfrm>
            <a:off x="8534400" y="6172200"/>
            <a:ext cx="457200" cy="2286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-93" charset="0"/>
              <a:buNone/>
            </a:pPr>
            <a:endParaRPr lang="en-US"/>
          </a:p>
        </p:txBody>
      </p:sp>
      <p:sp>
        <p:nvSpPr>
          <p:cNvPr id="29701" name="Rectangle 4"/>
          <p:cNvSpPr>
            <a:spLocks noChangeArrowheads="1"/>
          </p:cNvSpPr>
          <p:nvPr/>
        </p:nvSpPr>
        <p:spPr bwMode="auto">
          <a:xfrm>
            <a:off x="8610600" y="6400800"/>
            <a:ext cx="114300" cy="952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-93" charset="0"/>
              <a:buNone/>
            </a:pPr>
            <a:endParaRPr lang="en-US"/>
          </a:p>
        </p:txBody>
      </p:sp>
      <p:sp>
        <p:nvSpPr>
          <p:cNvPr id="29702" name="Rectangle 5"/>
          <p:cNvSpPr>
            <a:spLocks noChangeArrowheads="1"/>
          </p:cNvSpPr>
          <p:nvPr/>
        </p:nvSpPr>
        <p:spPr bwMode="auto">
          <a:xfrm>
            <a:off x="8801100" y="6400800"/>
            <a:ext cx="114300" cy="952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-93" charset="0"/>
              <a:buNone/>
            </a:pPr>
            <a:endParaRPr lang="en-US"/>
          </a:p>
        </p:txBody>
      </p:sp>
      <p:sp>
        <p:nvSpPr>
          <p:cNvPr id="29703" name="Text Box 6"/>
          <p:cNvSpPr txBox="1">
            <a:spLocks noChangeArrowheads="1"/>
          </p:cNvSpPr>
          <p:nvPr/>
        </p:nvSpPr>
        <p:spPr bwMode="auto">
          <a:xfrm>
            <a:off x="4267200" y="6477000"/>
            <a:ext cx="41910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 algn="r" eaLnBrk="0" hangingPunct="0">
              <a:spcBef>
                <a:spcPts val="625"/>
              </a:spcBef>
              <a:buClr>
                <a:srgbClr val="000000"/>
              </a:buClr>
              <a:buSzPct val="100000"/>
              <a:buFont typeface="Times New Roman" pitchFamily="-93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PH" sz="1000">
                <a:solidFill>
                  <a:srgbClr val="336699"/>
                </a:solidFill>
                <a:latin typeface="Verdana" pitchFamily="-93" charset="0"/>
              </a:rPr>
              <a:t>Copyright © Houghton Mifflin Harcourt Publishing Company</a:t>
            </a:r>
          </a:p>
        </p:txBody>
      </p:sp>
      <p:sp>
        <p:nvSpPr>
          <p:cNvPr id="29704" name="Rectangle 7"/>
          <p:cNvSpPr>
            <a:spLocks noChangeArrowheads="1"/>
          </p:cNvSpPr>
          <p:nvPr/>
        </p:nvSpPr>
        <p:spPr bwMode="auto">
          <a:xfrm>
            <a:off x="1041400" y="1752600"/>
            <a:ext cx="759618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prstTxWarp prst="textNoShape">
              <a:avLst/>
            </a:prstTxWarp>
          </a:bodyPr>
          <a:lstStyle/>
          <a:p>
            <a:pPr>
              <a:buClr>
                <a:srgbClr val="000000"/>
              </a:buClr>
              <a:buSzPct val="100000"/>
              <a:buFont typeface="Times New Roman" pitchFamily="-93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PH" sz="2600" b="1">
                <a:solidFill>
                  <a:srgbClr val="3399CC"/>
                </a:solidFill>
                <a:latin typeface="Verdana" pitchFamily="-93" charset="0"/>
              </a:rPr>
              <a:t>How does flowing water change Earth’s surface?</a:t>
            </a:r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1041400" y="2514600"/>
            <a:ext cx="7569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</a:bodyPr>
          <a:lstStyle/>
          <a:p>
            <a:pPr marL="228600" indent="-228600">
              <a:buClr>
                <a:srgbClr val="66CC33"/>
              </a:buClr>
              <a:buSzPct val="100000"/>
              <a:buFont typeface="Times New Roman" pitchFamily="-93" charset="0"/>
              <a:buChar char="•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r>
              <a:rPr lang="en-PH" sz="2200">
                <a:solidFill>
                  <a:srgbClr val="000000"/>
                </a:solidFill>
                <a:latin typeface="Verdana" pitchFamily="-93" charset="0"/>
              </a:rPr>
              <a:t>Rivers and streams erode soil, rock, and sediment. </a:t>
            </a:r>
            <a:r>
              <a:rPr lang="en-PH" sz="2200" i="1">
                <a:solidFill>
                  <a:srgbClr val="000000"/>
                </a:solidFill>
                <a:latin typeface="Verdana" pitchFamily="-93" charset="0"/>
              </a:rPr>
              <a:t>Sediment</a:t>
            </a:r>
            <a:r>
              <a:rPr lang="en-PH" sz="2200">
                <a:solidFill>
                  <a:srgbClr val="000000"/>
                </a:solidFill>
                <a:latin typeface="Verdana" pitchFamily="-93" charset="0"/>
              </a:rPr>
              <a:t> is tiny grains of broken-down rock.</a:t>
            </a:r>
          </a:p>
          <a:p>
            <a:pPr marL="228600" indent="-228600"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endParaRPr lang="en-PH" sz="2200" b="1">
              <a:solidFill>
                <a:srgbClr val="66CC33"/>
              </a:solidFill>
              <a:latin typeface="Verdana" pitchFamily="-93" charset="0"/>
            </a:endParaRPr>
          </a:p>
          <a:p>
            <a:pPr marL="228600" indent="-228600">
              <a:buClr>
                <a:srgbClr val="66CC33"/>
              </a:buClr>
              <a:buSzPct val="100000"/>
              <a:buFont typeface="Times New Roman" pitchFamily="-93" charset="0"/>
              <a:buChar char="•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r>
              <a:rPr lang="en-PH" sz="2200" b="1">
                <a:solidFill>
                  <a:srgbClr val="66CC33"/>
                </a:solidFill>
                <a:latin typeface="Verdana" pitchFamily="-93" charset="0"/>
              </a:rPr>
              <a:t>Erosion</a:t>
            </a:r>
            <a:r>
              <a:rPr lang="en-PH" sz="2200">
                <a:solidFill>
                  <a:srgbClr val="FFFFFF"/>
                </a:solidFill>
                <a:latin typeface="Verdana" pitchFamily="-93" charset="0"/>
              </a:rPr>
              <a:t> </a:t>
            </a:r>
            <a:r>
              <a:rPr lang="en-PH" sz="2200">
                <a:solidFill>
                  <a:srgbClr val="000000"/>
                </a:solidFill>
                <a:latin typeface="Verdana" pitchFamily="-93" charset="0"/>
              </a:rPr>
              <a:t>is the process by which sediment and other materials are moved from one place to another.</a:t>
            </a:r>
          </a:p>
          <a:p>
            <a:pPr marL="228600" indent="-228600">
              <a:buClr>
                <a:srgbClr val="66CC33"/>
              </a:buClr>
              <a:buSzPct val="100000"/>
              <a:buFont typeface="Times New Roman" pitchFamily="-93" charset="0"/>
              <a:buNone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endParaRPr lang="en-PH" sz="2200">
              <a:solidFill>
                <a:srgbClr val="000000"/>
              </a:solidFill>
              <a:latin typeface="Verdana" pitchFamily="-93" charset="0"/>
            </a:endParaRPr>
          </a:p>
          <a:p>
            <a:pPr marL="228600" indent="-228600">
              <a:buClr>
                <a:srgbClr val="66CC33"/>
              </a:buClr>
              <a:buSzPct val="100000"/>
              <a:buFont typeface="Times New Roman" pitchFamily="-93" charset="0"/>
              <a:buChar char="•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r>
              <a:rPr lang="en-PH" sz="2200">
                <a:solidFill>
                  <a:srgbClr val="000000"/>
                </a:solidFill>
                <a:latin typeface="Verdana" pitchFamily="-93" charset="0"/>
              </a:rPr>
              <a:t>Erosion causes changes to Earth’s surface.</a:t>
            </a:r>
          </a:p>
        </p:txBody>
      </p:sp>
      <p:sp>
        <p:nvSpPr>
          <p:cNvPr id="29706" name="Rectangle 9"/>
          <p:cNvSpPr>
            <a:spLocks noChangeArrowheads="1"/>
          </p:cNvSpPr>
          <p:nvPr/>
        </p:nvSpPr>
        <p:spPr bwMode="auto">
          <a:xfrm>
            <a:off x="152400" y="76200"/>
            <a:ext cx="7772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-93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PH" sz="1800" b="1">
                <a:solidFill>
                  <a:srgbClr val="336699"/>
                </a:solidFill>
                <a:latin typeface="Verdana" pitchFamily="-93" charset="0"/>
              </a:rPr>
              <a:t>Unit 1</a:t>
            </a:r>
            <a:r>
              <a:rPr lang="en-PH" sz="1800" b="1">
                <a:solidFill>
                  <a:srgbClr val="99CC33"/>
                </a:solidFill>
                <a:latin typeface="Verdana" pitchFamily="-93" charset="0"/>
              </a:rPr>
              <a:t> </a:t>
            </a:r>
            <a:r>
              <a:rPr lang="en-PH" sz="1800" b="1">
                <a:solidFill>
                  <a:srgbClr val="000000"/>
                </a:solidFill>
                <a:latin typeface="Verdana" pitchFamily="-93" charset="0"/>
              </a:rPr>
              <a:t>Lesson 3  </a:t>
            </a:r>
            <a:r>
              <a:rPr lang="en-PH" sz="1800">
                <a:solidFill>
                  <a:srgbClr val="000000"/>
                </a:solidFill>
                <a:latin typeface="Verdana" pitchFamily="-93" charset="0"/>
              </a:rPr>
              <a:t>Erosion and Deposition by Water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"/>
          <p:cNvSpPr>
            <a:spLocks noChangeArrowheads="1"/>
          </p:cNvSpPr>
          <p:nvPr/>
        </p:nvSpPr>
        <p:spPr bwMode="auto">
          <a:xfrm>
            <a:off x="1041400" y="1066800"/>
            <a:ext cx="759618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prstTxWarp prst="textNoShape">
              <a:avLst/>
            </a:prstTxWarp>
          </a:bodyPr>
          <a:lstStyle/>
          <a:p>
            <a:pPr>
              <a:buClr>
                <a:srgbClr val="000000"/>
              </a:buClr>
              <a:buSzPct val="100000"/>
              <a:buFont typeface="Times New Roman" pitchFamily="-93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PH" sz="2600" b="1">
                <a:solidFill>
                  <a:srgbClr val="3399CC"/>
                </a:solidFill>
                <a:latin typeface="Verdana" pitchFamily="-93" charset="0"/>
              </a:rPr>
              <a:t>What coastal landforms are made by erosion?</a:t>
            </a: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1041400" y="1828800"/>
            <a:ext cx="7569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</a:bodyPr>
          <a:lstStyle/>
          <a:p>
            <a:pPr marL="228600" indent="-228600">
              <a:buClr>
                <a:srgbClr val="66CC33"/>
              </a:buClr>
              <a:buSzPct val="100000"/>
              <a:buFont typeface="Times New Roman" pitchFamily="-93" charset="0"/>
              <a:buChar char="•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r>
              <a:rPr lang="en-PH" sz="2200">
                <a:solidFill>
                  <a:srgbClr val="000000"/>
                </a:solidFill>
                <a:latin typeface="Verdana" pitchFamily="-93" charset="0"/>
              </a:rPr>
              <a:t>What landforms can you identify in the image below? How did each landform form?</a:t>
            </a:r>
          </a:p>
        </p:txBody>
      </p:sp>
      <p:sp>
        <p:nvSpPr>
          <p:cNvPr id="66564" name="Oval 3"/>
          <p:cNvSpPr>
            <a:spLocks noChangeArrowheads="1"/>
          </p:cNvSpPr>
          <p:nvPr/>
        </p:nvSpPr>
        <p:spPr bwMode="auto">
          <a:xfrm>
            <a:off x="8472488" y="6084888"/>
            <a:ext cx="577850" cy="577850"/>
          </a:xfrm>
          <a:prstGeom prst="ellipse">
            <a:avLst/>
          </a:prstGeom>
          <a:solidFill>
            <a:srgbClr val="6699CC"/>
          </a:solidFill>
          <a:ln w="3816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-93" charset="0"/>
              <a:buNone/>
            </a:pPr>
            <a:endParaRPr lang="en-US"/>
          </a:p>
        </p:txBody>
      </p:sp>
      <p:sp>
        <p:nvSpPr>
          <p:cNvPr id="66565" name="AutoShape 4"/>
          <p:cNvSpPr>
            <a:spLocks noChangeArrowheads="1"/>
          </p:cNvSpPr>
          <p:nvPr/>
        </p:nvSpPr>
        <p:spPr bwMode="auto">
          <a:xfrm>
            <a:off x="8534400" y="6172200"/>
            <a:ext cx="457200" cy="2286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-93" charset="0"/>
              <a:buNone/>
            </a:pPr>
            <a:endParaRPr lang="en-US"/>
          </a:p>
        </p:txBody>
      </p:sp>
      <p:sp>
        <p:nvSpPr>
          <p:cNvPr id="66566" name="Rectangle 5"/>
          <p:cNvSpPr>
            <a:spLocks noChangeArrowheads="1"/>
          </p:cNvSpPr>
          <p:nvPr/>
        </p:nvSpPr>
        <p:spPr bwMode="auto">
          <a:xfrm>
            <a:off x="8610600" y="6400800"/>
            <a:ext cx="114300" cy="952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-93" charset="0"/>
              <a:buNone/>
            </a:pPr>
            <a:endParaRPr lang="en-US"/>
          </a:p>
        </p:txBody>
      </p:sp>
      <p:sp>
        <p:nvSpPr>
          <p:cNvPr id="66567" name="Rectangle 6"/>
          <p:cNvSpPr>
            <a:spLocks noChangeArrowheads="1"/>
          </p:cNvSpPr>
          <p:nvPr/>
        </p:nvSpPr>
        <p:spPr bwMode="auto">
          <a:xfrm>
            <a:off x="8801100" y="6400800"/>
            <a:ext cx="114300" cy="952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-93" charset="0"/>
              <a:buNone/>
            </a:pPr>
            <a:endParaRPr lang="en-US"/>
          </a:p>
        </p:txBody>
      </p:sp>
      <p:sp>
        <p:nvSpPr>
          <p:cNvPr id="66568" name="Text Box 7"/>
          <p:cNvSpPr txBox="1">
            <a:spLocks noChangeArrowheads="1"/>
          </p:cNvSpPr>
          <p:nvPr/>
        </p:nvSpPr>
        <p:spPr bwMode="auto">
          <a:xfrm>
            <a:off x="4267200" y="6477000"/>
            <a:ext cx="41910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 algn="r" eaLnBrk="0" hangingPunct="0">
              <a:spcBef>
                <a:spcPts val="625"/>
              </a:spcBef>
              <a:buClr>
                <a:srgbClr val="000000"/>
              </a:buClr>
              <a:buSzPct val="100000"/>
              <a:buFont typeface="Times New Roman" pitchFamily="-93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PH" sz="1000">
                <a:solidFill>
                  <a:srgbClr val="336699"/>
                </a:solidFill>
              </a:rPr>
              <a:t>Copyright © Houghton Mifflin Harcourt Publishing Company</a:t>
            </a:r>
          </a:p>
        </p:txBody>
      </p:sp>
      <p:sp>
        <p:nvSpPr>
          <p:cNvPr id="66569" name="Rectangle 8"/>
          <p:cNvSpPr>
            <a:spLocks noChangeArrowheads="1"/>
          </p:cNvSpPr>
          <p:nvPr/>
        </p:nvSpPr>
        <p:spPr bwMode="auto">
          <a:xfrm>
            <a:off x="152400" y="76200"/>
            <a:ext cx="7772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-93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PH" sz="1800" b="1">
                <a:solidFill>
                  <a:srgbClr val="336699"/>
                </a:solidFill>
                <a:latin typeface="Verdana" pitchFamily="-93" charset="0"/>
              </a:rPr>
              <a:t>Unit 1</a:t>
            </a:r>
            <a:r>
              <a:rPr lang="en-PH" sz="1800" b="1">
                <a:solidFill>
                  <a:srgbClr val="99CC33"/>
                </a:solidFill>
                <a:latin typeface="Verdana" pitchFamily="-93" charset="0"/>
              </a:rPr>
              <a:t> </a:t>
            </a:r>
            <a:r>
              <a:rPr lang="en-PH" sz="1800" b="1">
                <a:solidFill>
                  <a:srgbClr val="000000"/>
                </a:solidFill>
                <a:latin typeface="Verdana" pitchFamily="-93" charset="0"/>
              </a:rPr>
              <a:t>Lesson 3  </a:t>
            </a:r>
            <a:r>
              <a:rPr lang="en-PH" sz="1800">
                <a:solidFill>
                  <a:srgbClr val="000000"/>
                </a:solidFill>
                <a:latin typeface="Verdana" pitchFamily="-93" charset="0"/>
              </a:rPr>
              <a:t>Erosion and Deposition by Water</a:t>
            </a:r>
          </a:p>
        </p:txBody>
      </p:sp>
      <p:pic>
        <p:nvPicPr>
          <p:cNvPr id="66570" name="Picture 9"/>
          <p:cNvPicPr>
            <a:picLocks noChangeAspect="1" noChangeArrowheads="1"/>
          </p:cNvPicPr>
          <p:nvPr/>
        </p:nvPicPr>
        <p:blipFill>
          <a:blip r:embed="rId4"/>
          <a:srcRect r="5191"/>
          <a:stretch>
            <a:fillRect/>
          </a:stretch>
        </p:blipFill>
        <p:spPr bwMode="auto">
          <a:xfrm>
            <a:off x="431800" y="2847975"/>
            <a:ext cx="8280400" cy="305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1"/>
          <p:cNvSpPr>
            <a:spLocks noChangeArrowheads="1"/>
          </p:cNvSpPr>
          <p:nvPr/>
        </p:nvSpPr>
        <p:spPr bwMode="auto">
          <a:xfrm>
            <a:off x="1041400" y="1066800"/>
            <a:ext cx="759618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prstTxWarp prst="textNoShape">
              <a:avLst/>
            </a:prstTxWarp>
          </a:bodyPr>
          <a:lstStyle/>
          <a:p>
            <a:pPr>
              <a:buClr>
                <a:srgbClr val="000000"/>
              </a:buClr>
              <a:buSzPct val="100000"/>
              <a:buFont typeface="Times New Roman" pitchFamily="-93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PH" sz="3400">
                <a:solidFill>
                  <a:srgbClr val="FF9900"/>
                </a:solidFill>
                <a:latin typeface="Verdana" pitchFamily="-93" charset="0"/>
              </a:rPr>
              <a:t>Shifting Sands</a:t>
            </a:r>
          </a:p>
        </p:txBody>
      </p:sp>
      <p:sp>
        <p:nvSpPr>
          <p:cNvPr id="68611" name="Oval 2"/>
          <p:cNvSpPr>
            <a:spLocks noChangeArrowheads="1"/>
          </p:cNvSpPr>
          <p:nvPr/>
        </p:nvSpPr>
        <p:spPr bwMode="auto">
          <a:xfrm>
            <a:off x="8472488" y="6084888"/>
            <a:ext cx="577850" cy="577850"/>
          </a:xfrm>
          <a:prstGeom prst="ellipse">
            <a:avLst/>
          </a:prstGeom>
          <a:solidFill>
            <a:srgbClr val="6699CC"/>
          </a:solidFill>
          <a:ln w="3816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-93" charset="0"/>
              <a:buNone/>
            </a:pPr>
            <a:endParaRPr lang="en-US"/>
          </a:p>
        </p:txBody>
      </p:sp>
      <p:sp>
        <p:nvSpPr>
          <p:cNvPr id="68612" name="AutoShape 3"/>
          <p:cNvSpPr>
            <a:spLocks noChangeArrowheads="1"/>
          </p:cNvSpPr>
          <p:nvPr/>
        </p:nvSpPr>
        <p:spPr bwMode="auto">
          <a:xfrm>
            <a:off x="8534400" y="6172200"/>
            <a:ext cx="457200" cy="2286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-93" charset="0"/>
              <a:buNone/>
            </a:pPr>
            <a:endParaRPr lang="en-US"/>
          </a:p>
        </p:txBody>
      </p:sp>
      <p:sp>
        <p:nvSpPr>
          <p:cNvPr id="68613" name="Rectangle 4"/>
          <p:cNvSpPr>
            <a:spLocks noChangeArrowheads="1"/>
          </p:cNvSpPr>
          <p:nvPr/>
        </p:nvSpPr>
        <p:spPr bwMode="auto">
          <a:xfrm>
            <a:off x="8610600" y="6400800"/>
            <a:ext cx="114300" cy="952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-93" charset="0"/>
              <a:buNone/>
            </a:pPr>
            <a:endParaRPr lang="en-US"/>
          </a:p>
        </p:txBody>
      </p:sp>
      <p:sp>
        <p:nvSpPr>
          <p:cNvPr id="68614" name="Rectangle 5"/>
          <p:cNvSpPr>
            <a:spLocks noChangeArrowheads="1"/>
          </p:cNvSpPr>
          <p:nvPr/>
        </p:nvSpPr>
        <p:spPr bwMode="auto">
          <a:xfrm>
            <a:off x="8801100" y="6400800"/>
            <a:ext cx="114300" cy="952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-93" charset="0"/>
              <a:buNone/>
            </a:pPr>
            <a:endParaRPr lang="en-US"/>
          </a:p>
        </p:txBody>
      </p:sp>
      <p:sp>
        <p:nvSpPr>
          <p:cNvPr id="68615" name="Text Box 6"/>
          <p:cNvSpPr txBox="1">
            <a:spLocks noChangeArrowheads="1"/>
          </p:cNvSpPr>
          <p:nvPr/>
        </p:nvSpPr>
        <p:spPr bwMode="auto">
          <a:xfrm>
            <a:off x="4267200" y="6477000"/>
            <a:ext cx="41910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 algn="r" eaLnBrk="0" hangingPunct="0">
              <a:spcBef>
                <a:spcPts val="625"/>
              </a:spcBef>
              <a:buClr>
                <a:srgbClr val="000000"/>
              </a:buClr>
              <a:buSzPct val="100000"/>
              <a:buFont typeface="Times New Roman" pitchFamily="-93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PH" sz="1000">
                <a:solidFill>
                  <a:srgbClr val="336699"/>
                </a:solidFill>
                <a:latin typeface="Verdana" pitchFamily="-93" charset="0"/>
              </a:rPr>
              <a:t>Copyright © Houghton Mifflin Harcourt Publishing Company</a:t>
            </a:r>
          </a:p>
        </p:txBody>
      </p:sp>
      <p:sp>
        <p:nvSpPr>
          <p:cNvPr id="68616" name="Rectangle 7"/>
          <p:cNvSpPr>
            <a:spLocks noChangeArrowheads="1"/>
          </p:cNvSpPr>
          <p:nvPr/>
        </p:nvSpPr>
        <p:spPr bwMode="auto">
          <a:xfrm>
            <a:off x="1041400" y="1752600"/>
            <a:ext cx="759618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prstTxWarp prst="textNoShape">
              <a:avLst/>
            </a:prstTxWarp>
          </a:bodyPr>
          <a:lstStyle/>
          <a:p>
            <a:pPr>
              <a:buClr>
                <a:srgbClr val="000000"/>
              </a:buClr>
              <a:buSzPct val="100000"/>
              <a:buFont typeface="Times New Roman" pitchFamily="-93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PH" sz="2600" b="1">
                <a:solidFill>
                  <a:srgbClr val="3399CC"/>
                </a:solidFill>
                <a:latin typeface="Verdana" pitchFamily="-93" charset="0"/>
              </a:rPr>
              <a:t>What coastal landforms are made by deposition?</a:t>
            </a:r>
          </a:p>
        </p:txBody>
      </p:sp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1041400" y="2514600"/>
            <a:ext cx="7569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</a:bodyPr>
          <a:lstStyle/>
          <a:p>
            <a:pPr marL="228600" indent="-228600">
              <a:buClr>
                <a:srgbClr val="66CC33"/>
              </a:buClr>
              <a:buSzPct val="100000"/>
              <a:buFont typeface="Times New Roman" pitchFamily="-93" charset="0"/>
              <a:buChar char="•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r>
              <a:rPr lang="en-PH" sz="2200">
                <a:solidFill>
                  <a:srgbClr val="000000"/>
                </a:solidFill>
                <a:latin typeface="Verdana" pitchFamily="-93" charset="0"/>
              </a:rPr>
              <a:t>A </a:t>
            </a:r>
            <a:r>
              <a:rPr lang="en-PH" sz="2200" b="1">
                <a:solidFill>
                  <a:srgbClr val="3399CC"/>
                </a:solidFill>
                <a:latin typeface="Verdana" pitchFamily="-93" charset="0"/>
              </a:rPr>
              <a:t>beach</a:t>
            </a:r>
            <a:r>
              <a:rPr lang="en-PH" sz="2200">
                <a:solidFill>
                  <a:srgbClr val="000000"/>
                </a:solidFill>
                <a:latin typeface="Verdana" pitchFamily="-93" charset="0"/>
              </a:rPr>
              <a:t> is an area of shoreline that is made up of material deposited by waves and currents.</a:t>
            </a:r>
          </a:p>
          <a:p>
            <a:pPr marL="228600" indent="-228600">
              <a:buClr>
                <a:srgbClr val="66CC33"/>
              </a:buClr>
              <a:buSzPct val="100000"/>
              <a:buFont typeface="Times New Roman" pitchFamily="-93" charset="0"/>
              <a:buNone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endParaRPr lang="en-PH" sz="2200">
              <a:solidFill>
                <a:srgbClr val="000000"/>
              </a:solidFill>
              <a:latin typeface="Verdana" pitchFamily="-93" charset="0"/>
            </a:endParaRPr>
          </a:p>
          <a:p>
            <a:pPr marL="228600" indent="-228600">
              <a:buClr>
                <a:srgbClr val="66CC33"/>
              </a:buClr>
              <a:buSzPct val="100000"/>
              <a:buFont typeface="Times New Roman" pitchFamily="-93" charset="0"/>
              <a:buChar char="•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r>
              <a:rPr lang="en-PH" sz="2200">
                <a:solidFill>
                  <a:srgbClr val="000000"/>
                </a:solidFill>
                <a:latin typeface="Verdana" pitchFamily="-93" charset="0"/>
              </a:rPr>
              <a:t>The size and shape of materials on a beach depend on how far the material has traveled, the type of material, and how it is eroded.</a:t>
            </a:r>
          </a:p>
        </p:txBody>
      </p:sp>
      <p:sp>
        <p:nvSpPr>
          <p:cNvPr id="68618" name="Rectangle 9"/>
          <p:cNvSpPr>
            <a:spLocks noChangeArrowheads="1"/>
          </p:cNvSpPr>
          <p:nvPr/>
        </p:nvSpPr>
        <p:spPr bwMode="auto">
          <a:xfrm>
            <a:off x="152400" y="76200"/>
            <a:ext cx="7772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-93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PH" sz="1800" b="1">
                <a:solidFill>
                  <a:srgbClr val="336699"/>
                </a:solidFill>
                <a:latin typeface="Verdana" pitchFamily="-93" charset="0"/>
              </a:rPr>
              <a:t>Unit 1</a:t>
            </a:r>
            <a:r>
              <a:rPr lang="en-PH" sz="1800" b="1">
                <a:solidFill>
                  <a:srgbClr val="99CC33"/>
                </a:solidFill>
                <a:latin typeface="Verdana" pitchFamily="-93" charset="0"/>
              </a:rPr>
              <a:t> </a:t>
            </a:r>
            <a:r>
              <a:rPr lang="en-PH" sz="1800" b="1">
                <a:solidFill>
                  <a:srgbClr val="000000"/>
                </a:solidFill>
                <a:latin typeface="Verdana" pitchFamily="-93" charset="0"/>
              </a:rPr>
              <a:t>Lesson 3  </a:t>
            </a:r>
            <a:r>
              <a:rPr lang="en-PH" sz="1800">
                <a:solidFill>
                  <a:srgbClr val="000000"/>
                </a:solidFill>
                <a:latin typeface="Verdana" pitchFamily="-93" charset="0"/>
              </a:rPr>
              <a:t>Erosion and Deposition by Water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1"/>
          <p:cNvSpPr>
            <a:spLocks noChangeArrowheads="1"/>
          </p:cNvSpPr>
          <p:nvPr/>
        </p:nvSpPr>
        <p:spPr bwMode="auto">
          <a:xfrm>
            <a:off x="1041400" y="1066800"/>
            <a:ext cx="759618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prstTxWarp prst="textNoShape">
              <a:avLst/>
            </a:prstTxWarp>
          </a:bodyPr>
          <a:lstStyle/>
          <a:p>
            <a:pPr>
              <a:buClr>
                <a:srgbClr val="000000"/>
              </a:buClr>
              <a:buSzPct val="100000"/>
              <a:buFont typeface="Times New Roman" pitchFamily="-93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PH" sz="2600" b="1">
                <a:solidFill>
                  <a:srgbClr val="3399CC"/>
                </a:solidFill>
                <a:latin typeface="Verdana" pitchFamily="-93" charset="0"/>
              </a:rPr>
              <a:t>What coastal landforms are made by deposition?</a:t>
            </a:r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1041400" y="1828800"/>
            <a:ext cx="7569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</a:bodyPr>
          <a:lstStyle/>
          <a:p>
            <a:pPr marL="228600" indent="-228600">
              <a:buClr>
                <a:srgbClr val="66CC33"/>
              </a:buClr>
              <a:buSzPct val="100000"/>
              <a:buFont typeface="Times New Roman" pitchFamily="-93" charset="0"/>
              <a:buChar char="•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r>
              <a:rPr lang="en-PH" sz="2200">
                <a:solidFill>
                  <a:srgbClr val="000000"/>
                </a:solidFill>
                <a:latin typeface="Verdana" pitchFamily="-93" charset="0"/>
              </a:rPr>
              <a:t>A </a:t>
            </a:r>
            <a:r>
              <a:rPr lang="en-PH" sz="2200" b="1">
                <a:solidFill>
                  <a:srgbClr val="3399CC"/>
                </a:solidFill>
                <a:latin typeface="Verdana" pitchFamily="-93" charset="0"/>
              </a:rPr>
              <a:t>sandbar</a:t>
            </a:r>
            <a:r>
              <a:rPr lang="en-PH" sz="2200">
                <a:solidFill>
                  <a:srgbClr val="000000"/>
                </a:solidFill>
                <a:latin typeface="Verdana" pitchFamily="-93" charset="0"/>
              </a:rPr>
              <a:t> is an underwater or exposed ridge of sand, gravel, or shell material.</a:t>
            </a:r>
          </a:p>
          <a:p>
            <a:pPr marL="228600" indent="-228600">
              <a:buClr>
                <a:srgbClr val="66CC33"/>
              </a:buClr>
              <a:buSzPct val="100000"/>
              <a:buFont typeface="Times New Roman" pitchFamily="-93" charset="0"/>
              <a:buNone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endParaRPr lang="en-PH" sz="2200">
              <a:solidFill>
                <a:srgbClr val="000000"/>
              </a:solidFill>
              <a:latin typeface="Verdana" pitchFamily="-93" charset="0"/>
            </a:endParaRPr>
          </a:p>
          <a:p>
            <a:pPr marL="228600" indent="-228600">
              <a:buClr>
                <a:srgbClr val="66CC33"/>
              </a:buClr>
              <a:buSzPct val="100000"/>
              <a:buFont typeface="Times New Roman" pitchFamily="-93" charset="0"/>
              <a:buChar char="•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r>
              <a:rPr lang="en-PH" sz="2200">
                <a:solidFill>
                  <a:srgbClr val="000000"/>
                </a:solidFill>
                <a:latin typeface="Verdana" pitchFamily="-93" charset="0"/>
              </a:rPr>
              <a:t>A </a:t>
            </a:r>
            <a:r>
              <a:rPr lang="en-PH" sz="2200" b="1">
                <a:solidFill>
                  <a:srgbClr val="3399CC"/>
                </a:solidFill>
                <a:latin typeface="Verdana" pitchFamily="-93" charset="0"/>
              </a:rPr>
              <a:t>barrier island</a:t>
            </a:r>
            <a:r>
              <a:rPr lang="en-PH" sz="2200">
                <a:solidFill>
                  <a:srgbClr val="000000"/>
                </a:solidFill>
                <a:latin typeface="Verdana" pitchFamily="-93" charset="0"/>
              </a:rPr>
              <a:t> is a long, narrow island, usually made of sand, that forms parallel to the shoreline a short distance offshore.</a:t>
            </a:r>
          </a:p>
        </p:txBody>
      </p:sp>
      <p:sp>
        <p:nvSpPr>
          <p:cNvPr id="70660" name="Oval 3"/>
          <p:cNvSpPr>
            <a:spLocks noChangeArrowheads="1"/>
          </p:cNvSpPr>
          <p:nvPr/>
        </p:nvSpPr>
        <p:spPr bwMode="auto">
          <a:xfrm>
            <a:off x="8472488" y="6084888"/>
            <a:ext cx="577850" cy="577850"/>
          </a:xfrm>
          <a:prstGeom prst="ellipse">
            <a:avLst/>
          </a:prstGeom>
          <a:solidFill>
            <a:srgbClr val="6699CC"/>
          </a:solidFill>
          <a:ln w="3816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-93" charset="0"/>
              <a:buNone/>
            </a:pPr>
            <a:endParaRPr lang="en-US"/>
          </a:p>
        </p:txBody>
      </p:sp>
      <p:sp>
        <p:nvSpPr>
          <p:cNvPr id="70661" name="AutoShape 4"/>
          <p:cNvSpPr>
            <a:spLocks noChangeArrowheads="1"/>
          </p:cNvSpPr>
          <p:nvPr/>
        </p:nvSpPr>
        <p:spPr bwMode="auto">
          <a:xfrm>
            <a:off x="8534400" y="6172200"/>
            <a:ext cx="457200" cy="2286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-93" charset="0"/>
              <a:buNone/>
            </a:pPr>
            <a:endParaRPr lang="en-US"/>
          </a:p>
        </p:txBody>
      </p:sp>
      <p:sp>
        <p:nvSpPr>
          <p:cNvPr id="70662" name="Rectangle 5"/>
          <p:cNvSpPr>
            <a:spLocks noChangeArrowheads="1"/>
          </p:cNvSpPr>
          <p:nvPr/>
        </p:nvSpPr>
        <p:spPr bwMode="auto">
          <a:xfrm>
            <a:off x="8610600" y="6400800"/>
            <a:ext cx="114300" cy="952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-93" charset="0"/>
              <a:buNone/>
            </a:pPr>
            <a:endParaRPr lang="en-US"/>
          </a:p>
        </p:txBody>
      </p:sp>
      <p:sp>
        <p:nvSpPr>
          <p:cNvPr id="70663" name="Rectangle 6"/>
          <p:cNvSpPr>
            <a:spLocks noChangeArrowheads="1"/>
          </p:cNvSpPr>
          <p:nvPr/>
        </p:nvSpPr>
        <p:spPr bwMode="auto">
          <a:xfrm>
            <a:off x="8801100" y="6400800"/>
            <a:ext cx="114300" cy="952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-93" charset="0"/>
              <a:buNone/>
            </a:pPr>
            <a:endParaRPr lang="en-US"/>
          </a:p>
        </p:txBody>
      </p:sp>
      <p:sp>
        <p:nvSpPr>
          <p:cNvPr id="70664" name="Text Box 7"/>
          <p:cNvSpPr txBox="1">
            <a:spLocks noChangeArrowheads="1"/>
          </p:cNvSpPr>
          <p:nvPr/>
        </p:nvSpPr>
        <p:spPr bwMode="auto">
          <a:xfrm>
            <a:off x="4267200" y="6477000"/>
            <a:ext cx="41910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 algn="r" eaLnBrk="0" hangingPunct="0">
              <a:spcBef>
                <a:spcPts val="625"/>
              </a:spcBef>
              <a:buClr>
                <a:srgbClr val="000000"/>
              </a:buClr>
              <a:buSzPct val="100000"/>
              <a:buFont typeface="Times New Roman" pitchFamily="-93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PH" sz="1000">
                <a:solidFill>
                  <a:srgbClr val="336699"/>
                </a:solidFill>
              </a:rPr>
              <a:t>Copyright © Houghton Mifflin Harcourt Publishing Company</a:t>
            </a:r>
          </a:p>
        </p:txBody>
      </p:sp>
      <p:sp>
        <p:nvSpPr>
          <p:cNvPr id="70665" name="Rectangle 8"/>
          <p:cNvSpPr>
            <a:spLocks noChangeArrowheads="1"/>
          </p:cNvSpPr>
          <p:nvPr/>
        </p:nvSpPr>
        <p:spPr bwMode="auto">
          <a:xfrm>
            <a:off x="152400" y="76200"/>
            <a:ext cx="7772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-93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PH" sz="1800" b="1">
                <a:solidFill>
                  <a:srgbClr val="336699"/>
                </a:solidFill>
                <a:latin typeface="Verdana" pitchFamily="-93" charset="0"/>
              </a:rPr>
              <a:t>Unit 1</a:t>
            </a:r>
            <a:r>
              <a:rPr lang="en-PH" sz="1800" b="1">
                <a:solidFill>
                  <a:srgbClr val="99CC33"/>
                </a:solidFill>
                <a:latin typeface="Verdana" pitchFamily="-93" charset="0"/>
              </a:rPr>
              <a:t> </a:t>
            </a:r>
            <a:r>
              <a:rPr lang="en-PH" sz="1800" b="1">
                <a:solidFill>
                  <a:srgbClr val="000000"/>
                </a:solidFill>
                <a:latin typeface="Verdana" pitchFamily="-93" charset="0"/>
              </a:rPr>
              <a:t>Lesson 3  </a:t>
            </a:r>
            <a:r>
              <a:rPr lang="en-PH" sz="1800">
                <a:solidFill>
                  <a:srgbClr val="000000"/>
                </a:solidFill>
                <a:latin typeface="Verdana" pitchFamily="-93" charset="0"/>
              </a:rPr>
              <a:t>Erosion and Deposition by Water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1"/>
          <p:cNvSpPr>
            <a:spLocks noChangeArrowheads="1"/>
          </p:cNvSpPr>
          <p:nvPr/>
        </p:nvSpPr>
        <p:spPr bwMode="auto">
          <a:xfrm>
            <a:off x="152400" y="76200"/>
            <a:ext cx="7772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-93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PH" sz="1800" b="1">
                <a:solidFill>
                  <a:srgbClr val="336699"/>
                </a:solidFill>
                <a:latin typeface="Verdana" pitchFamily="-93" charset="0"/>
              </a:rPr>
              <a:t>Unit 1</a:t>
            </a:r>
            <a:r>
              <a:rPr lang="en-PH" sz="1800" b="1">
                <a:solidFill>
                  <a:srgbClr val="99CC33"/>
                </a:solidFill>
                <a:latin typeface="Verdana" pitchFamily="-93" charset="0"/>
              </a:rPr>
              <a:t> </a:t>
            </a:r>
            <a:r>
              <a:rPr lang="en-PH" sz="1800" b="1">
                <a:solidFill>
                  <a:srgbClr val="000000"/>
                </a:solidFill>
                <a:latin typeface="Verdana" pitchFamily="-93" charset="0"/>
              </a:rPr>
              <a:t>Lesson 3  </a:t>
            </a:r>
            <a:r>
              <a:rPr lang="en-PH" sz="1800">
                <a:solidFill>
                  <a:srgbClr val="000000"/>
                </a:solidFill>
                <a:latin typeface="Verdana" pitchFamily="-93" charset="0"/>
              </a:rPr>
              <a:t>Erosion and Deposition by Water</a:t>
            </a:r>
          </a:p>
        </p:txBody>
      </p:sp>
      <p:sp>
        <p:nvSpPr>
          <p:cNvPr id="72707" name="Rectangle 2"/>
          <p:cNvSpPr>
            <a:spLocks noChangeArrowheads="1"/>
          </p:cNvSpPr>
          <p:nvPr/>
        </p:nvSpPr>
        <p:spPr bwMode="auto">
          <a:xfrm>
            <a:off x="1041400" y="1066800"/>
            <a:ext cx="759618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prstTxWarp prst="textNoShape">
              <a:avLst/>
            </a:prstTxWarp>
          </a:bodyPr>
          <a:lstStyle/>
          <a:p>
            <a:pPr>
              <a:buClr>
                <a:srgbClr val="000000"/>
              </a:buClr>
              <a:buSzPct val="100000"/>
              <a:buFont typeface="Times New Roman" pitchFamily="-93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PH" sz="3400">
                <a:solidFill>
                  <a:srgbClr val="FF9900"/>
                </a:solidFill>
                <a:latin typeface="Verdana" pitchFamily="-93" charset="0"/>
              </a:rPr>
              <a:t>Living on the Edge</a:t>
            </a:r>
          </a:p>
        </p:txBody>
      </p:sp>
      <p:sp>
        <p:nvSpPr>
          <p:cNvPr id="72708" name="Oval 3"/>
          <p:cNvSpPr>
            <a:spLocks noChangeArrowheads="1"/>
          </p:cNvSpPr>
          <p:nvPr/>
        </p:nvSpPr>
        <p:spPr bwMode="auto">
          <a:xfrm>
            <a:off x="8472488" y="6084888"/>
            <a:ext cx="577850" cy="577850"/>
          </a:xfrm>
          <a:prstGeom prst="ellipse">
            <a:avLst/>
          </a:prstGeom>
          <a:solidFill>
            <a:srgbClr val="6699CC"/>
          </a:solidFill>
          <a:ln w="3816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-93" charset="0"/>
              <a:buNone/>
            </a:pPr>
            <a:endParaRPr lang="en-US"/>
          </a:p>
        </p:txBody>
      </p:sp>
      <p:sp>
        <p:nvSpPr>
          <p:cNvPr id="72709" name="AutoShape 4"/>
          <p:cNvSpPr>
            <a:spLocks noChangeArrowheads="1"/>
          </p:cNvSpPr>
          <p:nvPr/>
        </p:nvSpPr>
        <p:spPr bwMode="auto">
          <a:xfrm>
            <a:off x="8534400" y="6172200"/>
            <a:ext cx="457200" cy="2286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-93" charset="0"/>
              <a:buNone/>
            </a:pPr>
            <a:endParaRPr lang="en-US"/>
          </a:p>
        </p:txBody>
      </p:sp>
      <p:sp>
        <p:nvSpPr>
          <p:cNvPr id="72710" name="Rectangle 5"/>
          <p:cNvSpPr>
            <a:spLocks noChangeArrowheads="1"/>
          </p:cNvSpPr>
          <p:nvPr/>
        </p:nvSpPr>
        <p:spPr bwMode="auto">
          <a:xfrm>
            <a:off x="8610600" y="6400800"/>
            <a:ext cx="114300" cy="952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-93" charset="0"/>
              <a:buNone/>
            </a:pPr>
            <a:endParaRPr lang="en-US"/>
          </a:p>
        </p:txBody>
      </p:sp>
      <p:sp>
        <p:nvSpPr>
          <p:cNvPr id="72711" name="Rectangle 6"/>
          <p:cNvSpPr>
            <a:spLocks noChangeArrowheads="1"/>
          </p:cNvSpPr>
          <p:nvPr/>
        </p:nvSpPr>
        <p:spPr bwMode="auto">
          <a:xfrm>
            <a:off x="8801100" y="6400800"/>
            <a:ext cx="114300" cy="952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-93" charset="0"/>
              <a:buNone/>
            </a:pPr>
            <a:endParaRPr lang="en-US"/>
          </a:p>
        </p:txBody>
      </p:sp>
      <p:sp>
        <p:nvSpPr>
          <p:cNvPr id="72712" name="Text Box 7"/>
          <p:cNvSpPr txBox="1">
            <a:spLocks noChangeArrowheads="1"/>
          </p:cNvSpPr>
          <p:nvPr/>
        </p:nvSpPr>
        <p:spPr bwMode="auto">
          <a:xfrm>
            <a:off x="4267200" y="6477000"/>
            <a:ext cx="41910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 algn="r" eaLnBrk="0" hangingPunct="0">
              <a:spcBef>
                <a:spcPts val="625"/>
              </a:spcBef>
              <a:buClr>
                <a:srgbClr val="000000"/>
              </a:buClr>
              <a:buSzPct val="100000"/>
              <a:buFont typeface="Times New Roman" pitchFamily="-93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PH" sz="1000">
                <a:solidFill>
                  <a:srgbClr val="336699"/>
                </a:solidFill>
                <a:latin typeface="Verdana" pitchFamily="-93" charset="0"/>
              </a:rPr>
              <a:t>Copyright © Houghton Mifflin Harcourt Publishing Company</a:t>
            </a:r>
          </a:p>
        </p:txBody>
      </p:sp>
      <p:sp>
        <p:nvSpPr>
          <p:cNvPr id="27656" name="Rectangle 8"/>
          <p:cNvSpPr>
            <a:spLocks noChangeArrowheads="1"/>
          </p:cNvSpPr>
          <p:nvPr/>
        </p:nvSpPr>
        <p:spPr bwMode="auto">
          <a:xfrm>
            <a:off x="1041400" y="1828800"/>
            <a:ext cx="7569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</a:bodyPr>
          <a:lstStyle/>
          <a:p>
            <a:pPr marL="228600" indent="-228600">
              <a:buClr>
                <a:srgbClr val="66CC33"/>
              </a:buClr>
              <a:buSzPct val="100000"/>
              <a:buFont typeface="Times New Roman" pitchFamily="-93" charset="0"/>
              <a:buChar char="•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r>
              <a:rPr lang="en-PH" sz="2200">
                <a:solidFill>
                  <a:srgbClr val="000000"/>
                </a:solidFill>
                <a:latin typeface="Verdana" pitchFamily="-93" charset="0"/>
              </a:rPr>
              <a:t>Barrier islands are found all over the world.</a:t>
            </a:r>
          </a:p>
          <a:p>
            <a:pPr marL="228600" indent="-228600">
              <a:buClr>
                <a:srgbClr val="66CC33"/>
              </a:buClr>
              <a:buSzPct val="100000"/>
              <a:buFont typeface="Times New Roman" pitchFamily="-93" charset="0"/>
              <a:buNone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endParaRPr lang="en-PH" sz="2200">
              <a:solidFill>
                <a:srgbClr val="000000"/>
              </a:solidFill>
              <a:latin typeface="Verdana" pitchFamily="-93" charset="0"/>
            </a:endParaRPr>
          </a:p>
          <a:p>
            <a:pPr marL="228600" indent="-228600">
              <a:buClr>
                <a:srgbClr val="66CC33"/>
              </a:buClr>
              <a:buSzPct val="100000"/>
              <a:buFont typeface="Times New Roman" pitchFamily="-93" charset="0"/>
              <a:buChar char="•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r>
              <a:rPr lang="en-PH" sz="2200">
                <a:solidFill>
                  <a:srgbClr val="000000"/>
                </a:solidFill>
                <a:latin typeface="Verdana" pitchFamily="-93" charset="0"/>
              </a:rPr>
              <a:t>Barrier islands can change shape and be eroded away by tides and large storms.</a:t>
            </a:r>
          </a:p>
          <a:p>
            <a:pPr marL="228600" indent="-228600">
              <a:buClr>
                <a:srgbClr val="66CC33"/>
              </a:buClr>
              <a:buSzPct val="100000"/>
              <a:buFont typeface="Times New Roman" pitchFamily="-93" charset="0"/>
              <a:buNone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endParaRPr lang="en-PH" sz="2200">
              <a:solidFill>
                <a:srgbClr val="000000"/>
              </a:solidFill>
              <a:latin typeface="Verdana" pitchFamily="-93" charset="0"/>
            </a:endParaRPr>
          </a:p>
          <a:p>
            <a:pPr marL="228600" indent="-228600">
              <a:buClr>
                <a:srgbClr val="66CC33"/>
              </a:buClr>
              <a:buSzPct val="100000"/>
              <a:buFont typeface="Times New Roman" pitchFamily="-93" charset="0"/>
              <a:buChar char="•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r>
              <a:rPr lang="en-PH" sz="2200">
                <a:solidFill>
                  <a:srgbClr val="000000"/>
                </a:solidFill>
                <a:latin typeface="Verdana" pitchFamily="-93" charset="0"/>
              </a:rPr>
              <a:t>Barrier island erosion can be slowed down by using sandbags and other anti-erosion techniques.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>
            <a:spLocks noChangeArrowheads="1"/>
          </p:cNvSpPr>
          <p:nvPr/>
        </p:nvSpPr>
        <p:spPr bwMode="auto">
          <a:xfrm>
            <a:off x="1041400" y="1143000"/>
            <a:ext cx="759618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prstTxWarp prst="textNoShape">
              <a:avLst/>
            </a:prstTxWarp>
          </a:bodyPr>
          <a:lstStyle/>
          <a:p>
            <a:pPr>
              <a:buClr>
                <a:srgbClr val="000000"/>
              </a:buClr>
              <a:buSzPct val="100000"/>
              <a:buFont typeface="Times New Roman" pitchFamily="-93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PH" sz="2600" b="1">
                <a:solidFill>
                  <a:srgbClr val="3399CC"/>
                </a:solidFill>
                <a:latin typeface="Verdana" pitchFamily="-93" charset="0"/>
              </a:rPr>
              <a:t>How does flowing water change Earth’s surface?</a:t>
            </a:r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1041400" y="1828800"/>
            <a:ext cx="7569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</a:bodyPr>
          <a:lstStyle/>
          <a:p>
            <a:pPr marL="228600" indent="-228600">
              <a:buClr>
                <a:srgbClr val="66CC33"/>
              </a:buClr>
              <a:buSzPct val="100000"/>
              <a:buFont typeface="Times New Roman" pitchFamily="-93" charset="0"/>
              <a:buChar char="•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r>
              <a:rPr lang="en-PH" sz="2200">
                <a:solidFill>
                  <a:srgbClr val="000000"/>
                </a:solidFill>
                <a:latin typeface="Verdana" pitchFamily="-93" charset="0"/>
              </a:rPr>
              <a:t>Materials in rivers and streams are eventually dropped, or deposited, downstream.</a:t>
            </a:r>
          </a:p>
          <a:p>
            <a:pPr marL="228600" indent="-228600">
              <a:buClr>
                <a:srgbClr val="66CC33"/>
              </a:buClr>
              <a:buSzPct val="100000"/>
              <a:buFont typeface="Times New Roman" pitchFamily="-93" charset="0"/>
              <a:buNone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endParaRPr lang="en-PH" sz="2200" b="1">
              <a:solidFill>
                <a:srgbClr val="66CC33"/>
              </a:solidFill>
              <a:latin typeface="Verdana" pitchFamily="-93" charset="0"/>
            </a:endParaRPr>
          </a:p>
          <a:p>
            <a:pPr marL="228600" indent="-228600">
              <a:buClr>
                <a:srgbClr val="66CC33"/>
              </a:buClr>
              <a:buSzPct val="100000"/>
              <a:buFont typeface="Times New Roman" pitchFamily="-93" charset="0"/>
              <a:buChar char="•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r>
              <a:rPr lang="en-PH" sz="2200" b="1">
                <a:solidFill>
                  <a:srgbClr val="66CC33"/>
                </a:solidFill>
                <a:latin typeface="Verdana" pitchFamily="-93" charset="0"/>
              </a:rPr>
              <a:t>Deposition</a:t>
            </a:r>
            <a:r>
              <a:rPr lang="en-PH" sz="2200">
                <a:solidFill>
                  <a:srgbClr val="FFFFFF"/>
                </a:solidFill>
                <a:latin typeface="Verdana" pitchFamily="-93" charset="0"/>
              </a:rPr>
              <a:t> </a:t>
            </a:r>
            <a:r>
              <a:rPr lang="en-PH" sz="2200">
                <a:solidFill>
                  <a:srgbClr val="000000"/>
                </a:solidFill>
                <a:latin typeface="Verdana" pitchFamily="-93" charset="0"/>
              </a:rPr>
              <a:t>is the process by which eroded material is dropped.</a:t>
            </a:r>
          </a:p>
          <a:p>
            <a:pPr marL="228600" indent="-228600">
              <a:buClr>
                <a:srgbClr val="66CC33"/>
              </a:buClr>
              <a:buSzPct val="100000"/>
              <a:buFont typeface="Times New Roman" pitchFamily="-93" charset="0"/>
              <a:buNone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endParaRPr lang="en-PH" sz="2200">
              <a:solidFill>
                <a:srgbClr val="000000"/>
              </a:solidFill>
              <a:latin typeface="Verdana" pitchFamily="-93" charset="0"/>
            </a:endParaRPr>
          </a:p>
          <a:p>
            <a:pPr marL="228600" indent="-228600">
              <a:buClr>
                <a:srgbClr val="66CC33"/>
              </a:buClr>
              <a:buSzPct val="100000"/>
              <a:buFont typeface="Times New Roman" pitchFamily="-93" charset="0"/>
              <a:buChar char="•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r>
              <a:rPr lang="en-PH" sz="2200">
                <a:solidFill>
                  <a:srgbClr val="000000"/>
                </a:solidFill>
                <a:latin typeface="Verdana" pitchFamily="-93" charset="0"/>
              </a:rPr>
              <a:t>Deposition occurs when gravity’s downward pull on sediment is greater than the push of flowing water or wind.</a:t>
            </a:r>
          </a:p>
        </p:txBody>
      </p:sp>
      <p:sp>
        <p:nvSpPr>
          <p:cNvPr id="31748" name="Oval 3"/>
          <p:cNvSpPr>
            <a:spLocks noChangeArrowheads="1"/>
          </p:cNvSpPr>
          <p:nvPr/>
        </p:nvSpPr>
        <p:spPr bwMode="auto">
          <a:xfrm>
            <a:off x="8472488" y="6084888"/>
            <a:ext cx="577850" cy="577850"/>
          </a:xfrm>
          <a:prstGeom prst="ellipse">
            <a:avLst/>
          </a:prstGeom>
          <a:solidFill>
            <a:srgbClr val="6699CC"/>
          </a:solidFill>
          <a:ln w="3816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-93" charset="0"/>
              <a:buNone/>
            </a:pPr>
            <a:endParaRPr lang="en-US"/>
          </a:p>
        </p:txBody>
      </p:sp>
      <p:sp>
        <p:nvSpPr>
          <p:cNvPr id="31749" name="AutoShape 4"/>
          <p:cNvSpPr>
            <a:spLocks noChangeArrowheads="1"/>
          </p:cNvSpPr>
          <p:nvPr/>
        </p:nvSpPr>
        <p:spPr bwMode="auto">
          <a:xfrm>
            <a:off x="8534400" y="6172200"/>
            <a:ext cx="457200" cy="2286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-93" charset="0"/>
              <a:buNone/>
            </a:pPr>
            <a:endParaRPr lang="en-US"/>
          </a:p>
        </p:txBody>
      </p:sp>
      <p:sp>
        <p:nvSpPr>
          <p:cNvPr id="31750" name="Rectangle 5"/>
          <p:cNvSpPr>
            <a:spLocks noChangeArrowheads="1"/>
          </p:cNvSpPr>
          <p:nvPr/>
        </p:nvSpPr>
        <p:spPr bwMode="auto">
          <a:xfrm>
            <a:off x="8610600" y="6400800"/>
            <a:ext cx="114300" cy="952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-93" charset="0"/>
              <a:buNone/>
            </a:pPr>
            <a:endParaRPr lang="en-US"/>
          </a:p>
        </p:txBody>
      </p:sp>
      <p:sp>
        <p:nvSpPr>
          <p:cNvPr id="31751" name="Rectangle 6"/>
          <p:cNvSpPr>
            <a:spLocks noChangeArrowheads="1"/>
          </p:cNvSpPr>
          <p:nvPr/>
        </p:nvSpPr>
        <p:spPr bwMode="auto">
          <a:xfrm>
            <a:off x="8801100" y="6400800"/>
            <a:ext cx="114300" cy="952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-93" charset="0"/>
              <a:buNone/>
            </a:pPr>
            <a:endParaRPr lang="en-US"/>
          </a:p>
        </p:txBody>
      </p:sp>
      <p:sp>
        <p:nvSpPr>
          <p:cNvPr id="31752" name="Text Box 7"/>
          <p:cNvSpPr txBox="1">
            <a:spLocks noChangeArrowheads="1"/>
          </p:cNvSpPr>
          <p:nvPr/>
        </p:nvSpPr>
        <p:spPr bwMode="auto">
          <a:xfrm>
            <a:off x="4267200" y="6477000"/>
            <a:ext cx="41910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 algn="r" eaLnBrk="0" hangingPunct="0">
              <a:spcBef>
                <a:spcPts val="625"/>
              </a:spcBef>
              <a:buClr>
                <a:srgbClr val="000000"/>
              </a:buClr>
              <a:buSzPct val="100000"/>
              <a:buFont typeface="Times New Roman" pitchFamily="-93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PH" sz="1000">
                <a:solidFill>
                  <a:srgbClr val="336699"/>
                </a:solidFill>
              </a:rPr>
              <a:t>Copyright © Houghton Mifflin Harcourt Publishing Company</a:t>
            </a:r>
          </a:p>
        </p:txBody>
      </p:sp>
      <p:sp>
        <p:nvSpPr>
          <p:cNvPr id="31753" name="Rectangle 8"/>
          <p:cNvSpPr>
            <a:spLocks noChangeArrowheads="1"/>
          </p:cNvSpPr>
          <p:nvPr/>
        </p:nvSpPr>
        <p:spPr bwMode="auto">
          <a:xfrm>
            <a:off x="152400" y="76200"/>
            <a:ext cx="7772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-93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PH" sz="1800" b="1">
                <a:solidFill>
                  <a:srgbClr val="336699"/>
                </a:solidFill>
                <a:latin typeface="Verdana" pitchFamily="-93" charset="0"/>
              </a:rPr>
              <a:t>Unit 1</a:t>
            </a:r>
            <a:r>
              <a:rPr lang="en-PH" sz="1800" b="1">
                <a:solidFill>
                  <a:srgbClr val="99CC33"/>
                </a:solidFill>
                <a:latin typeface="Verdana" pitchFamily="-93" charset="0"/>
              </a:rPr>
              <a:t> </a:t>
            </a:r>
            <a:r>
              <a:rPr lang="en-PH" sz="1800" b="1">
                <a:solidFill>
                  <a:srgbClr val="000000"/>
                </a:solidFill>
                <a:latin typeface="Verdana" pitchFamily="-93" charset="0"/>
              </a:rPr>
              <a:t>Lesson 3  </a:t>
            </a:r>
            <a:r>
              <a:rPr lang="en-PH" sz="1800">
                <a:solidFill>
                  <a:srgbClr val="000000"/>
                </a:solidFill>
                <a:latin typeface="Verdana" pitchFamily="-93" charset="0"/>
              </a:rPr>
              <a:t>Erosion and Deposition by Water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>
            <a:spLocks noChangeArrowheads="1"/>
          </p:cNvSpPr>
          <p:nvPr/>
        </p:nvSpPr>
        <p:spPr bwMode="auto">
          <a:xfrm>
            <a:off x="1041400" y="1066800"/>
            <a:ext cx="759618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prstTxWarp prst="textNoShape">
              <a:avLst/>
            </a:prstTxWarp>
          </a:bodyPr>
          <a:lstStyle/>
          <a:p>
            <a:pPr>
              <a:buClr>
                <a:srgbClr val="000000"/>
              </a:buClr>
              <a:buSzPct val="100000"/>
              <a:buFont typeface="Times New Roman" pitchFamily="-93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PH" sz="2600" b="1">
                <a:solidFill>
                  <a:srgbClr val="3399CC"/>
                </a:solidFill>
                <a:latin typeface="Verdana" pitchFamily="-93" charset="0"/>
              </a:rPr>
              <a:t>What factors relate to a stream’s ability to erode material?</a:t>
            </a:r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1041400" y="1828800"/>
            <a:ext cx="7569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</a:bodyPr>
          <a:lstStyle/>
          <a:p>
            <a:pPr marL="228600" indent="-228600">
              <a:buClr>
                <a:srgbClr val="66CC33"/>
              </a:buClr>
              <a:buSzPct val="100000"/>
              <a:buFont typeface="Times New Roman" pitchFamily="-93" charset="0"/>
              <a:buChar char="•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r>
              <a:rPr lang="en-PH" sz="2200">
                <a:solidFill>
                  <a:srgbClr val="000000"/>
                </a:solidFill>
                <a:latin typeface="Verdana" pitchFamily="-93" charset="0"/>
              </a:rPr>
              <a:t>A stream’s gradient, discharge, and load are the three main factors that control what sediment a stream can carry.</a:t>
            </a:r>
          </a:p>
          <a:p>
            <a:pPr marL="228600" indent="-228600">
              <a:buClr>
                <a:srgbClr val="66CC33"/>
              </a:buClr>
              <a:buSzPct val="100000"/>
              <a:buFont typeface="Times New Roman" pitchFamily="-93" charset="0"/>
              <a:buNone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endParaRPr lang="en-PH" sz="2200">
              <a:solidFill>
                <a:srgbClr val="000000"/>
              </a:solidFill>
              <a:latin typeface="Verdana" pitchFamily="-93" charset="0"/>
            </a:endParaRPr>
          </a:p>
          <a:p>
            <a:pPr marL="228600" indent="-228600">
              <a:buClr>
                <a:srgbClr val="66CC33"/>
              </a:buClr>
              <a:buSzPct val="100000"/>
              <a:buFont typeface="Times New Roman" pitchFamily="-93" charset="0"/>
              <a:buChar char="•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r>
              <a:rPr lang="en-PH" sz="2200" i="1">
                <a:solidFill>
                  <a:srgbClr val="000000"/>
                </a:solidFill>
                <a:latin typeface="Verdana" pitchFamily="-93" charset="0"/>
              </a:rPr>
              <a:t>Gradient</a:t>
            </a:r>
            <a:r>
              <a:rPr lang="en-PH" sz="2200">
                <a:solidFill>
                  <a:srgbClr val="000000"/>
                </a:solidFill>
                <a:latin typeface="Verdana" pitchFamily="-93" charset="0"/>
              </a:rPr>
              <a:t> is the measure of the change in elevation over a certain distance.</a:t>
            </a:r>
          </a:p>
          <a:p>
            <a:pPr marL="228600" indent="-228600">
              <a:buClr>
                <a:srgbClr val="66CC33"/>
              </a:buClr>
              <a:buSzPct val="100000"/>
              <a:buFont typeface="Times New Roman" pitchFamily="-93" charset="0"/>
              <a:buNone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endParaRPr lang="en-PH" sz="2200" i="1">
              <a:solidFill>
                <a:srgbClr val="000000"/>
              </a:solidFill>
              <a:latin typeface="Verdana" pitchFamily="-93" charset="0"/>
            </a:endParaRPr>
          </a:p>
          <a:p>
            <a:pPr marL="228600" indent="-228600">
              <a:buClr>
                <a:srgbClr val="66CC33"/>
              </a:buClr>
              <a:buSzPct val="100000"/>
              <a:buFont typeface="Times New Roman" pitchFamily="-93" charset="0"/>
              <a:buChar char="•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r>
              <a:rPr lang="en-PH" sz="2200">
                <a:solidFill>
                  <a:srgbClr val="000000"/>
                </a:solidFill>
                <a:latin typeface="Verdana" pitchFamily="-93" charset="0"/>
              </a:rPr>
              <a:t>Rapid water flow over a steep gradient gives a stream a lot of energy to carry rock and soil.</a:t>
            </a:r>
          </a:p>
        </p:txBody>
      </p:sp>
      <p:sp>
        <p:nvSpPr>
          <p:cNvPr id="33796" name="Oval 3"/>
          <p:cNvSpPr>
            <a:spLocks noChangeArrowheads="1"/>
          </p:cNvSpPr>
          <p:nvPr/>
        </p:nvSpPr>
        <p:spPr bwMode="auto">
          <a:xfrm>
            <a:off x="8472488" y="6084888"/>
            <a:ext cx="577850" cy="577850"/>
          </a:xfrm>
          <a:prstGeom prst="ellipse">
            <a:avLst/>
          </a:prstGeom>
          <a:solidFill>
            <a:srgbClr val="6699CC"/>
          </a:solidFill>
          <a:ln w="3816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-93" charset="0"/>
              <a:buNone/>
            </a:pPr>
            <a:endParaRPr lang="en-US"/>
          </a:p>
        </p:txBody>
      </p:sp>
      <p:sp>
        <p:nvSpPr>
          <p:cNvPr id="33797" name="AutoShape 4"/>
          <p:cNvSpPr>
            <a:spLocks noChangeArrowheads="1"/>
          </p:cNvSpPr>
          <p:nvPr/>
        </p:nvSpPr>
        <p:spPr bwMode="auto">
          <a:xfrm>
            <a:off x="8534400" y="6172200"/>
            <a:ext cx="457200" cy="2286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-93" charset="0"/>
              <a:buNone/>
            </a:pPr>
            <a:endParaRPr lang="en-US"/>
          </a:p>
        </p:txBody>
      </p:sp>
      <p:sp>
        <p:nvSpPr>
          <p:cNvPr id="33798" name="Rectangle 5"/>
          <p:cNvSpPr>
            <a:spLocks noChangeArrowheads="1"/>
          </p:cNvSpPr>
          <p:nvPr/>
        </p:nvSpPr>
        <p:spPr bwMode="auto">
          <a:xfrm>
            <a:off x="8610600" y="6400800"/>
            <a:ext cx="114300" cy="952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-93" charset="0"/>
              <a:buNone/>
            </a:pPr>
            <a:endParaRPr lang="en-US"/>
          </a:p>
        </p:txBody>
      </p:sp>
      <p:sp>
        <p:nvSpPr>
          <p:cNvPr id="33799" name="Rectangle 6"/>
          <p:cNvSpPr>
            <a:spLocks noChangeArrowheads="1"/>
          </p:cNvSpPr>
          <p:nvPr/>
        </p:nvSpPr>
        <p:spPr bwMode="auto">
          <a:xfrm>
            <a:off x="8801100" y="6400800"/>
            <a:ext cx="114300" cy="952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-93" charset="0"/>
              <a:buNone/>
            </a:pPr>
            <a:endParaRPr lang="en-US"/>
          </a:p>
        </p:txBody>
      </p:sp>
      <p:sp>
        <p:nvSpPr>
          <p:cNvPr id="33800" name="Text Box 7"/>
          <p:cNvSpPr txBox="1">
            <a:spLocks noChangeArrowheads="1"/>
          </p:cNvSpPr>
          <p:nvPr/>
        </p:nvSpPr>
        <p:spPr bwMode="auto">
          <a:xfrm>
            <a:off x="4267200" y="6477000"/>
            <a:ext cx="41910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 algn="r" eaLnBrk="0" hangingPunct="0">
              <a:spcBef>
                <a:spcPts val="625"/>
              </a:spcBef>
              <a:buClr>
                <a:srgbClr val="000000"/>
              </a:buClr>
              <a:buSzPct val="100000"/>
              <a:buFont typeface="Times New Roman" pitchFamily="-93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PH" sz="1000">
                <a:solidFill>
                  <a:srgbClr val="336699"/>
                </a:solidFill>
              </a:rPr>
              <a:t>Copyright © Houghton Mifflin Harcourt Publishing Company</a:t>
            </a:r>
          </a:p>
        </p:txBody>
      </p:sp>
      <p:sp>
        <p:nvSpPr>
          <p:cNvPr id="33801" name="Rectangle 8"/>
          <p:cNvSpPr>
            <a:spLocks noChangeArrowheads="1"/>
          </p:cNvSpPr>
          <p:nvPr/>
        </p:nvSpPr>
        <p:spPr bwMode="auto">
          <a:xfrm>
            <a:off x="152400" y="76200"/>
            <a:ext cx="7772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-93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PH" sz="1800" b="1">
                <a:solidFill>
                  <a:srgbClr val="336699"/>
                </a:solidFill>
                <a:latin typeface="Verdana" pitchFamily="-93" charset="0"/>
              </a:rPr>
              <a:t>Unit 1</a:t>
            </a:r>
            <a:r>
              <a:rPr lang="en-PH" sz="1800" b="1">
                <a:solidFill>
                  <a:srgbClr val="99CC33"/>
                </a:solidFill>
                <a:latin typeface="Verdana" pitchFamily="-93" charset="0"/>
              </a:rPr>
              <a:t> </a:t>
            </a:r>
            <a:r>
              <a:rPr lang="en-PH" sz="1800" b="1">
                <a:solidFill>
                  <a:srgbClr val="000000"/>
                </a:solidFill>
                <a:latin typeface="Verdana" pitchFamily="-93" charset="0"/>
              </a:rPr>
              <a:t>Lesson 3  </a:t>
            </a:r>
            <a:r>
              <a:rPr lang="en-PH" sz="1800">
                <a:solidFill>
                  <a:srgbClr val="000000"/>
                </a:solidFill>
                <a:latin typeface="Verdana" pitchFamily="-93" charset="0"/>
              </a:rPr>
              <a:t>Erosion and Deposition by Water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ChangeArrowheads="1"/>
          </p:cNvSpPr>
          <p:nvPr/>
        </p:nvSpPr>
        <p:spPr bwMode="auto">
          <a:xfrm>
            <a:off x="1041400" y="1066800"/>
            <a:ext cx="759618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prstTxWarp prst="textNoShape">
              <a:avLst/>
            </a:prstTxWarp>
          </a:bodyPr>
          <a:lstStyle/>
          <a:p>
            <a:pPr>
              <a:buClr>
                <a:srgbClr val="000000"/>
              </a:buClr>
              <a:buSzPct val="100000"/>
              <a:buFont typeface="Times New Roman" pitchFamily="-93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PH" sz="2600" b="1">
                <a:solidFill>
                  <a:srgbClr val="3399CC"/>
                </a:solidFill>
                <a:latin typeface="Verdana" pitchFamily="-93" charset="0"/>
              </a:rPr>
              <a:t>What factors relate to a stream’s ability to erode material?</a:t>
            </a:r>
          </a:p>
        </p:txBody>
      </p: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1041400" y="1828800"/>
            <a:ext cx="7569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</a:bodyPr>
          <a:lstStyle/>
          <a:p>
            <a:pPr marL="228600" indent="-228600">
              <a:buClr>
                <a:srgbClr val="66CC33"/>
              </a:buClr>
              <a:buSzPct val="100000"/>
              <a:buFont typeface="Times New Roman" pitchFamily="-93" charset="0"/>
              <a:buChar char="•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r>
              <a:rPr lang="en-PH" sz="2200" i="1">
                <a:solidFill>
                  <a:srgbClr val="000000"/>
                </a:solidFill>
                <a:latin typeface="Verdana" pitchFamily="-93" charset="0"/>
              </a:rPr>
              <a:t>Load</a:t>
            </a:r>
            <a:r>
              <a:rPr lang="en-PH" sz="2200">
                <a:solidFill>
                  <a:srgbClr val="000000"/>
                </a:solidFill>
                <a:latin typeface="Verdana" pitchFamily="-93" charset="0"/>
              </a:rPr>
              <a:t> refers to the materials carried by a stream.</a:t>
            </a:r>
          </a:p>
          <a:p>
            <a:pPr marL="228600" indent="-228600">
              <a:buClr>
                <a:srgbClr val="66CC33"/>
              </a:buClr>
              <a:buSzPct val="100000"/>
              <a:buFont typeface="Times New Roman" pitchFamily="-93" charset="0"/>
              <a:buNone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endParaRPr lang="en-PH" sz="2200" i="1">
              <a:solidFill>
                <a:srgbClr val="000000"/>
              </a:solidFill>
              <a:latin typeface="Verdana" pitchFamily="-93" charset="0"/>
            </a:endParaRPr>
          </a:p>
          <a:p>
            <a:pPr marL="228600" indent="-228600">
              <a:buClr>
                <a:srgbClr val="66CC33"/>
              </a:buClr>
              <a:buSzPct val="100000"/>
              <a:buFont typeface="Times New Roman" pitchFamily="-93" charset="0"/>
              <a:buChar char="•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r>
              <a:rPr lang="en-PH" sz="2200">
                <a:solidFill>
                  <a:srgbClr val="000000"/>
                </a:solidFill>
                <a:latin typeface="Verdana" pitchFamily="-93" charset="0"/>
              </a:rPr>
              <a:t>The size of the particles in a stream’s load is affected by the stream’s speed.</a:t>
            </a:r>
          </a:p>
          <a:p>
            <a:pPr marL="228600" indent="-228600">
              <a:buClr>
                <a:srgbClr val="66CC33"/>
              </a:buClr>
              <a:buSzPct val="100000"/>
              <a:buFont typeface="Times New Roman" pitchFamily="-93" charset="0"/>
              <a:buNone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endParaRPr lang="en-PH" sz="2200">
              <a:solidFill>
                <a:srgbClr val="000000"/>
              </a:solidFill>
              <a:latin typeface="Verdana" pitchFamily="-93" charset="0"/>
            </a:endParaRPr>
          </a:p>
          <a:p>
            <a:pPr marL="228600" indent="-228600">
              <a:buClr>
                <a:srgbClr val="66CC33"/>
              </a:buClr>
              <a:buSzPct val="100000"/>
              <a:buFont typeface="Times New Roman" pitchFamily="-93" charset="0"/>
              <a:buChar char="•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r>
              <a:rPr lang="en-PH" sz="2200">
                <a:solidFill>
                  <a:srgbClr val="000000"/>
                </a:solidFill>
                <a:latin typeface="Verdana" pitchFamily="-93" charset="0"/>
              </a:rPr>
              <a:t>Fast-moving streams can carry large particles and have a high erosion rate. </a:t>
            </a:r>
          </a:p>
          <a:p>
            <a:pPr marL="228600" indent="-228600">
              <a:buClr>
                <a:srgbClr val="66CC33"/>
              </a:buClr>
              <a:buSzPct val="100000"/>
              <a:buFont typeface="Times New Roman" pitchFamily="-93" charset="0"/>
              <a:buChar char="•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endParaRPr lang="en-PH" sz="2200">
              <a:solidFill>
                <a:srgbClr val="000000"/>
              </a:solidFill>
              <a:latin typeface="Verdana" pitchFamily="-93" charset="0"/>
            </a:endParaRPr>
          </a:p>
          <a:p>
            <a:pPr marL="228600" indent="-228600">
              <a:buClr>
                <a:srgbClr val="66CC33"/>
              </a:buClr>
              <a:buSzPct val="100000"/>
              <a:buFont typeface="Times New Roman" pitchFamily="-93" charset="0"/>
              <a:buChar char="•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r>
              <a:rPr lang="en-PH" sz="2200">
                <a:solidFill>
                  <a:srgbClr val="000000"/>
                </a:solidFill>
                <a:latin typeface="Verdana" pitchFamily="-93" charset="0"/>
              </a:rPr>
              <a:t>Slow-moving streams have smaller particles and have less erosive energy.</a:t>
            </a:r>
          </a:p>
        </p:txBody>
      </p:sp>
      <p:sp>
        <p:nvSpPr>
          <p:cNvPr id="35844" name="Oval 3"/>
          <p:cNvSpPr>
            <a:spLocks noChangeArrowheads="1"/>
          </p:cNvSpPr>
          <p:nvPr/>
        </p:nvSpPr>
        <p:spPr bwMode="auto">
          <a:xfrm>
            <a:off x="8472488" y="6084888"/>
            <a:ext cx="577850" cy="577850"/>
          </a:xfrm>
          <a:prstGeom prst="ellipse">
            <a:avLst/>
          </a:prstGeom>
          <a:solidFill>
            <a:srgbClr val="6699CC"/>
          </a:solidFill>
          <a:ln w="3816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-93" charset="0"/>
              <a:buNone/>
            </a:pPr>
            <a:endParaRPr lang="en-US"/>
          </a:p>
        </p:txBody>
      </p:sp>
      <p:sp>
        <p:nvSpPr>
          <p:cNvPr id="35845" name="AutoShape 4"/>
          <p:cNvSpPr>
            <a:spLocks noChangeArrowheads="1"/>
          </p:cNvSpPr>
          <p:nvPr/>
        </p:nvSpPr>
        <p:spPr bwMode="auto">
          <a:xfrm>
            <a:off x="8534400" y="6172200"/>
            <a:ext cx="457200" cy="2286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-93" charset="0"/>
              <a:buNone/>
            </a:pPr>
            <a:endParaRPr lang="en-US"/>
          </a:p>
        </p:txBody>
      </p:sp>
      <p:sp>
        <p:nvSpPr>
          <p:cNvPr id="35846" name="Rectangle 5"/>
          <p:cNvSpPr>
            <a:spLocks noChangeArrowheads="1"/>
          </p:cNvSpPr>
          <p:nvPr/>
        </p:nvSpPr>
        <p:spPr bwMode="auto">
          <a:xfrm>
            <a:off x="8610600" y="6400800"/>
            <a:ext cx="114300" cy="952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-93" charset="0"/>
              <a:buNone/>
            </a:pPr>
            <a:endParaRPr lang="en-US"/>
          </a:p>
        </p:txBody>
      </p:sp>
      <p:sp>
        <p:nvSpPr>
          <p:cNvPr id="35847" name="Rectangle 6"/>
          <p:cNvSpPr>
            <a:spLocks noChangeArrowheads="1"/>
          </p:cNvSpPr>
          <p:nvPr/>
        </p:nvSpPr>
        <p:spPr bwMode="auto">
          <a:xfrm>
            <a:off x="8801100" y="6400800"/>
            <a:ext cx="114300" cy="952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-93" charset="0"/>
              <a:buNone/>
            </a:pPr>
            <a:endParaRPr lang="en-US"/>
          </a:p>
        </p:txBody>
      </p:sp>
      <p:sp>
        <p:nvSpPr>
          <p:cNvPr id="35848" name="Text Box 7"/>
          <p:cNvSpPr txBox="1">
            <a:spLocks noChangeArrowheads="1"/>
          </p:cNvSpPr>
          <p:nvPr/>
        </p:nvSpPr>
        <p:spPr bwMode="auto">
          <a:xfrm>
            <a:off x="4267200" y="6477000"/>
            <a:ext cx="41910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 algn="r" eaLnBrk="0" hangingPunct="0">
              <a:spcBef>
                <a:spcPts val="625"/>
              </a:spcBef>
              <a:buClr>
                <a:srgbClr val="000000"/>
              </a:buClr>
              <a:buSzPct val="100000"/>
              <a:buFont typeface="Times New Roman" pitchFamily="-93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PH" sz="1000">
                <a:solidFill>
                  <a:srgbClr val="336699"/>
                </a:solidFill>
              </a:rPr>
              <a:t>Copyright © Houghton Mifflin Harcourt Publishing Company</a:t>
            </a:r>
          </a:p>
        </p:txBody>
      </p:sp>
      <p:sp>
        <p:nvSpPr>
          <p:cNvPr id="35849" name="Rectangle 8"/>
          <p:cNvSpPr>
            <a:spLocks noChangeArrowheads="1"/>
          </p:cNvSpPr>
          <p:nvPr/>
        </p:nvSpPr>
        <p:spPr bwMode="auto">
          <a:xfrm>
            <a:off x="152400" y="76200"/>
            <a:ext cx="7772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-93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PH" sz="1800" b="1">
                <a:solidFill>
                  <a:srgbClr val="336699"/>
                </a:solidFill>
                <a:latin typeface="Verdana" pitchFamily="-93" charset="0"/>
              </a:rPr>
              <a:t>Unit 1</a:t>
            </a:r>
            <a:r>
              <a:rPr lang="en-PH" sz="1800" b="1">
                <a:solidFill>
                  <a:srgbClr val="99CC33"/>
                </a:solidFill>
                <a:latin typeface="Verdana" pitchFamily="-93" charset="0"/>
              </a:rPr>
              <a:t> </a:t>
            </a:r>
            <a:r>
              <a:rPr lang="en-PH" sz="1800" b="1">
                <a:solidFill>
                  <a:srgbClr val="000000"/>
                </a:solidFill>
                <a:latin typeface="Verdana" pitchFamily="-93" charset="0"/>
              </a:rPr>
              <a:t>Lesson 3  </a:t>
            </a:r>
            <a:r>
              <a:rPr lang="en-PH" sz="1800">
                <a:solidFill>
                  <a:srgbClr val="000000"/>
                </a:solidFill>
                <a:latin typeface="Verdana" pitchFamily="-93" charset="0"/>
              </a:rPr>
              <a:t>Erosion and Deposition by Water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ChangeArrowheads="1"/>
          </p:cNvSpPr>
          <p:nvPr/>
        </p:nvSpPr>
        <p:spPr bwMode="auto">
          <a:xfrm>
            <a:off x="1041400" y="1066800"/>
            <a:ext cx="759618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prstTxWarp prst="textNoShape">
              <a:avLst/>
            </a:prstTxWarp>
          </a:bodyPr>
          <a:lstStyle/>
          <a:p>
            <a:pPr>
              <a:buClr>
                <a:srgbClr val="000000"/>
              </a:buClr>
              <a:buSzPct val="100000"/>
              <a:buFont typeface="Times New Roman" pitchFamily="-93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PH" sz="2600" b="1">
                <a:solidFill>
                  <a:srgbClr val="3399CC"/>
                </a:solidFill>
                <a:latin typeface="Verdana" pitchFamily="-93" charset="0"/>
              </a:rPr>
              <a:t>What factors relate to a stream’s ability to erode material?</a:t>
            </a:r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1041400" y="1828800"/>
            <a:ext cx="7569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</a:bodyPr>
          <a:lstStyle/>
          <a:p>
            <a:pPr marL="228600" indent="-228600">
              <a:buClr>
                <a:srgbClr val="66CC33"/>
              </a:buClr>
              <a:buSzPct val="100000"/>
              <a:buFont typeface="Times New Roman" pitchFamily="-93" charset="0"/>
              <a:buChar char="•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r>
              <a:rPr lang="en-PH" sz="2200" i="1">
                <a:solidFill>
                  <a:srgbClr val="000000"/>
                </a:solidFill>
                <a:latin typeface="Verdana" pitchFamily="-93" charset="0"/>
              </a:rPr>
              <a:t>Discharge</a:t>
            </a:r>
            <a:r>
              <a:rPr lang="en-PH" sz="2200">
                <a:solidFill>
                  <a:srgbClr val="000000"/>
                </a:solidFill>
                <a:latin typeface="Verdana" pitchFamily="-93" charset="0"/>
              </a:rPr>
              <a:t> refers to the amount of water that a stream carries in a given amount of time.</a:t>
            </a:r>
          </a:p>
          <a:p>
            <a:pPr marL="228600" indent="-228600">
              <a:buClr>
                <a:srgbClr val="66CC33"/>
              </a:buClr>
              <a:buSzPct val="100000"/>
              <a:buFont typeface="Times New Roman" pitchFamily="-93" charset="0"/>
              <a:buNone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endParaRPr lang="en-PH" sz="2200">
              <a:solidFill>
                <a:srgbClr val="000000"/>
              </a:solidFill>
              <a:latin typeface="Verdana" pitchFamily="-93" charset="0"/>
            </a:endParaRPr>
          </a:p>
          <a:p>
            <a:pPr marL="228600" indent="-228600">
              <a:buClr>
                <a:srgbClr val="66CC33"/>
              </a:buClr>
              <a:buSzPct val="100000"/>
              <a:buFont typeface="Times New Roman" pitchFamily="-93" charset="0"/>
              <a:buChar char="•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r>
              <a:rPr lang="en-PH" sz="2200">
                <a:solidFill>
                  <a:srgbClr val="000000"/>
                </a:solidFill>
                <a:latin typeface="Verdana" pitchFamily="-93" charset="0"/>
              </a:rPr>
              <a:t>Stream discharge increases after large storms and rapid snow melts.</a:t>
            </a:r>
          </a:p>
          <a:p>
            <a:pPr marL="228600" indent="-228600">
              <a:buClr>
                <a:srgbClr val="66CC33"/>
              </a:buClr>
              <a:buSzPct val="100000"/>
              <a:buFont typeface="Times New Roman" pitchFamily="-93" charset="0"/>
              <a:buNone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endParaRPr lang="en-PH" sz="2200">
              <a:solidFill>
                <a:srgbClr val="000000"/>
              </a:solidFill>
              <a:latin typeface="Verdana" pitchFamily="-93" charset="0"/>
            </a:endParaRPr>
          </a:p>
          <a:p>
            <a:pPr marL="228600" indent="-228600">
              <a:buClr>
                <a:srgbClr val="66CC33"/>
              </a:buClr>
              <a:buSzPct val="100000"/>
              <a:buFont typeface="Times New Roman" pitchFamily="-93" charset="0"/>
              <a:buChar char="•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r>
              <a:rPr lang="en-PH" sz="2200">
                <a:solidFill>
                  <a:srgbClr val="000000"/>
                </a:solidFill>
                <a:latin typeface="Verdana" pitchFamily="-93" charset="0"/>
              </a:rPr>
              <a:t>As a stream’s discharge increases, its erosive energy, speed, and load increase.</a:t>
            </a:r>
          </a:p>
        </p:txBody>
      </p:sp>
      <p:sp>
        <p:nvSpPr>
          <p:cNvPr id="37892" name="Oval 3"/>
          <p:cNvSpPr>
            <a:spLocks noChangeArrowheads="1"/>
          </p:cNvSpPr>
          <p:nvPr/>
        </p:nvSpPr>
        <p:spPr bwMode="auto">
          <a:xfrm>
            <a:off x="8472488" y="6084888"/>
            <a:ext cx="577850" cy="577850"/>
          </a:xfrm>
          <a:prstGeom prst="ellipse">
            <a:avLst/>
          </a:prstGeom>
          <a:solidFill>
            <a:srgbClr val="6699CC"/>
          </a:solidFill>
          <a:ln w="3816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-93" charset="0"/>
              <a:buNone/>
            </a:pPr>
            <a:endParaRPr lang="en-US"/>
          </a:p>
        </p:txBody>
      </p:sp>
      <p:sp>
        <p:nvSpPr>
          <p:cNvPr id="37893" name="AutoShape 4"/>
          <p:cNvSpPr>
            <a:spLocks noChangeArrowheads="1"/>
          </p:cNvSpPr>
          <p:nvPr/>
        </p:nvSpPr>
        <p:spPr bwMode="auto">
          <a:xfrm>
            <a:off x="8534400" y="6172200"/>
            <a:ext cx="457200" cy="2286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-93" charset="0"/>
              <a:buNone/>
            </a:pPr>
            <a:endParaRPr lang="en-US"/>
          </a:p>
        </p:txBody>
      </p:sp>
      <p:sp>
        <p:nvSpPr>
          <p:cNvPr id="37894" name="Rectangle 5"/>
          <p:cNvSpPr>
            <a:spLocks noChangeArrowheads="1"/>
          </p:cNvSpPr>
          <p:nvPr/>
        </p:nvSpPr>
        <p:spPr bwMode="auto">
          <a:xfrm>
            <a:off x="8610600" y="6400800"/>
            <a:ext cx="114300" cy="952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-93" charset="0"/>
              <a:buNone/>
            </a:pPr>
            <a:endParaRPr lang="en-US"/>
          </a:p>
        </p:txBody>
      </p:sp>
      <p:sp>
        <p:nvSpPr>
          <p:cNvPr id="37895" name="Rectangle 6"/>
          <p:cNvSpPr>
            <a:spLocks noChangeArrowheads="1"/>
          </p:cNvSpPr>
          <p:nvPr/>
        </p:nvSpPr>
        <p:spPr bwMode="auto">
          <a:xfrm>
            <a:off x="8801100" y="6400800"/>
            <a:ext cx="114300" cy="952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-93" charset="0"/>
              <a:buNone/>
            </a:pPr>
            <a:endParaRPr lang="en-US"/>
          </a:p>
        </p:txBody>
      </p:sp>
      <p:sp>
        <p:nvSpPr>
          <p:cNvPr id="37896" name="Text Box 7"/>
          <p:cNvSpPr txBox="1">
            <a:spLocks noChangeArrowheads="1"/>
          </p:cNvSpPr>
          <p:nvPr/>
        </p:nvSpPr>
        <p:spPr bwMode="auto">
          <a:xfrm>
            <a:off x="4267200" y="6477000"/>
            <a:ext cx="41910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 algn="r" eaLnBrk="0" hangingPunct="0">
              <a:spcBef>
                <a:spcPts val="625"/>
              </a:spcBef>
              <a:buClr>
                <a:srgbClr val="000000"/>
              </a:buClr>
              <a:buSzPct val="100000"/>
              <a:buFont typeface="Times New Roman" pitchFamily="-93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PH" sz="1000">
                <a:solidFill>
                  <a:srgbClr val="336699"/>
                </a:solidFill>
              </a:rPr>
              <a:t>Copyright © Houghton Mifflin Harcourt Publishing Company</a:t>
            </a:r>
          </a:p>
        </p:txBody>
      </p:sp>
      <p:sp>
        <p:nvSpPr>
          <p:cNvPr id="37897" name="Rectangle 8"/>
          <p:cNvSpPr>
            <a:spLocks noChangeArrowheads="1"/>
          </p:cNvSpPr>
          <p:nvPr/>
        </p:nvSpPr>
        <p:spPr bwMode="auto">
          <a:xfrm>
            <a:off x="152400" y="76200"/>
            <a:ext cx="7772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-93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PH" sz="1800" b="1">
                <a:solidFill>
                  <a:srgbClr val="336699"/>
                </a:solidFill>
                <a:latin typeface="Verdana" pitchFamily="-93" charset="0"/>
              </a:rPr>
              <a:t>Unit 1</a:t>
            </a:r>
            <a:r>
              <a:rPr lang="en-PH" sz="1800" b="1">
                <a:solidFill>
                  <a:srgbClr val="99CC33"/>
                </a:solidFill>
                <a:latin typeface="Verdana" pitchFamily="-93" charset="0"/>
              </a:rPr>
              <a:t> </a:t>
            </a:r>
            <a:r>
              <a:rPr lang="en-PH" sz="1800" b="1">
                <a:solidFill>
                  <a:srgbClr val="000000"/>
                </a:solidFill>
                <a:latin typeface="Verdana" pitchFamily="-93" charset="0"/>
              </a:rPr>
              <a:t>Lesson 3  </a:t>
            </a:r>
            <a:r>
              <a:rPr lang="en-PH" sz="1800">
                <a:solidFill>
                  <a:srgbClr val="000000"/>
                </a:solidFill>
                <a:latin typeface="Verdana" pitchFamily="-93" charset="0"/>
              </a:rPr>
              <a:t>Erosion and Deposition by Water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"/>
          <p:cNvSpPr>
            <a:spLocks noChangeArrowheads="1"/>
          </p:cNvSpPr>
          <p:nvPr/>
        </p:nvSpPr>
        <p:spPr bwMode="auto">
          <a:xfrm>
            <a:off x="1041400" y="1066800"/>
            <a:ext cx="759618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prstTxWarp prst="textNoShape">
              <a:avLst/>
            </a:prstTxWarp>
          </a:bodyPr>
          <a:lstStyle/>
          <a:p>
            <a:pPr>
              <a:buClr>
                <a:srgbClr val="000000"/>
              </a:buClr>
              <a:buSzPct val="100000"/>
              <a:buFont typeface="Times New Roman" pitchFamily="-93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PH" sz="3400">
                <a:solidFill>
                  <a:srgbClr val="FF9900"/>
                </a:solidFill>
                <a:latin typeface="Verdana" pitchFamily="-93" charset="0"/>
              </a:rPr>
              <a:t>Run of a River</a:t>
            </a:r>
          </a:p>
        </p:txBody>
      </p:sp>
      <p:sp>
        <p:nvSpPr>
          <p:cNvPr id="39939" name="Oval 2"/>
          <p:cNvSpPr>
            <a:spLocks noChangeArrowheads="1"/>
          </p:cNvSpPr>
          <p:nvPr/>
        </p:nvSpPr>
        <p:spPr bwMode="auto">
          <a:xfrm>
            <a:off x="8472488" y="6084888"/>
            <a:ext cx="577850" cy="577850"/>
          </a:xfrm>
          <a:prstGeom prst="ellipse">
            <a:avLst/>
          </a:prstGeom>
          <a:solidFill>
            <a:srgbClr val="6699CC"/>
          </a:solidFill>
          <a:ln w="3816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-93" charset="0"/>
              <a:buNone/>
            </a:pPr>
            <a:endParaRPr lang="en-US"/>
          </a:p>
        </p:txBody>
      </p:sp>
      <p:sp>
        <p:nvSpPr>
          <p:cNvPr id="39940" name="AutoShape 3"/>
          <p:cNvSpPr>
            <a:spLocks noChangeArrowheads="1"/>
          </p:cNvSpPr>
          <p:nvPr/>
        </p:nvSpPr>
        <p:spPr bwMode="auto">
          <a:xfrm>
            <a:off x="8534400" y="6172200"/>
            <a:ext cx="457200" cy="2286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-93" charset="0"/>
              <a:buNone/>
            </a:pPr>
            <a:endParaRPr lang="en-US"/>
          </a:p>
        </p:txBody>
      </p:sp>
      <p:sp>
        <p:nvSpPr>
          <p:cNvPr id="39941" name="Rectangle 4"/>
          <p:cNvSpPr>
            <a:spLocks noChangeArrowheads="1"/>
          </p:cNvSpPr>
          <p:nvPr/>
        </p:nvSpPr>
        <p:spPr bwMode="auto">
          <a:xfrm>
            <a:off x="8610600" y="6400800"/>
            <a:ext cx="114300" cy="952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-93" charset="0"/>
              <a:buNone/>
            </a:pPr>
            <a:endParaRPr lang="en-US"/>
          </a:p>
        </p:txBody>
      </p:sp>
      <p:sp>
        <p:nvSpPr>
          <p:cNvPr id="39942" name="Rectangle 5"/>
          <p:cNvSpPr>
            <a:spLocks noChangeArrowheads="1"/>
          </p:cNvSpPr>
          <p:nvPr/>
        </p:nvSpPr>
        <p:spPr bwMode="auto">
          <a:xfrm>
            <a:off x="8801100" y="6400800"/>
            <a:ext cx="114300" cy="952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-93" charset="0"/>
              <a:buNone/>
            </a:pPr>
            <a:endParaRPr lang="en-US"/>
          </a:p>
        </p:txBody>
      </p:sp>
      <p:sp>
        <p:nvSpPr>
          <p:cNvPr id="39943" name="Text Box 6"/>
          <p:cNvSpPr txBox="1">
            <a:spLocks noChangeArrowheads="1"/>
          </p:cNvSpPr>
          <p:nvPr/>
        </p:nvSpPr>
        <p:spPr bwMode="auto">
          <a:xfrm>
            <a:off x="4267200" y="6477000"/>
            <a:ext cx="41910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 algn="r" eaLnBrk="0" hangingPunct="0">
              <a:spcBef>
                <a:spcPts val="625"/>
              </a:spcBef>
              <a:buClr>
                <a:srgbClr val="000000"/>
              </a:buClr>
              <a:buSzPct val="100000"/>
              <a:buFont typeface="Times New Roman" pitchFamily="-93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PH" sz="1000">
                <a:solidFill>
                  <a:srgbClr val="336699"/>
                </a:solidFill>
                <a:latin typeface="Verdana" pitchFamily="-93" charset="0"/>
              </a:rPr>
              <a:t>Copyright © Houghton Mifflin Harcourt Publishing Company</a:t>
            </a:r>
          </a:p>
        </p:txBody>
      </p:sp>
      <p:sp>
        <p:nvSpPr>
          <p:cNvPr id="39944" name="Rectangle 7"/>
          <p:cNvSpPr>
            <a:spLocks noChangeArrowheads="1"/>
          </p:cNvSpPr>
          <p:nvPr/>
        </p:nvSpPr>
        <p:spPr bwMode="auto">
          <a:xfrm>
            <a:off x="1041400" y="1752600"/>
            <a:ext cx="759618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prstTxWarp prst="textNoShape">
              <a:avLst/>
            </a:prstTxWarp>
          </a:bodyPr>
          <a:lstStyle/>
          <a:p>
            <a:pPr>
              <a:buClr>
                <a:srgbClr val="000000"/>
              </a:buClr>
              <a:buSzPct val="100000"/>
              <a:buFont typeface="Times New Roman" pitchFamily="-93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PH" sz="2600" b="1">
                <a:solidFill>
                  <a:srgbClr val="3399CC"/>
                </a:solidFill>
                <a:latin typeface="Verdana" pitchFamily="-93" charset="0"/>
              </a:rPr>
              <a:t>What landforms can streams create?</a:t>
            </a:r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1041400" y="2514600"/>
            <a:ext cx="7569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</a:bodyPr>
          <a:lstStyle/>
          <a:p>
            <a:pPr marL="228600" indent="-228600">
              <a:buClr>
                <a:srgbClr val="66CC33"/>
              </a:buClr>
              <a:buSzPct val="100000"/>
              <a:buFont typeface="Times New Roman" pitchFamily="-93" charset="0"/>
              <a:buChar char="•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r>
              <a:rPr lang="en-PH" sz="2200">
                <a:solidFill>
                  <a:srgbClr val="000000"/>
                </a:solidFill>
                <a:latin typeface="Verdana" pitchFamily="-93" charset="0"/>
              </a:rPr>
              <a:t>A stream forms as water erodes soil and rock to make a channel. A </a:t>
            </a:r>
            <a:r>
              <a:rPr lang="en-PH" sz="2200" i="1">
                <a:solidFill>
                  <a:srgbClr val="000000"/>
                </a:solidFill>
                <a:latin typeface="Verdana" pitchFamily="-93" charset="0"/>
              </a:rPr>
              <a:t>channel</a:t>
            </a:r>
            <a:r>
              <a:rPr lang="en-PH" sz="2200">
                <a:solidFill>
                  <a:srgbClr val="000000"/>
                </a:solidFill>
                <a:latin typeface="Verdana" pitchFamily="-93" charset="0"/>
              </a:rPr>
              <a:t> is the path that a stream follows.</a:t>
            </a:r>
          </a:p>
          <a:p>
            <a:pPr marL="228600" indent="-228600">
              <a:buClr>
                <a:srgbClr val="66CC33"/>
              </a:buClr>
              <a:buSzPct val="100000"/>
              <a:buFont typeface="Times New Roman" pitchFamily="-93" charset="0"/>
              <a:buNone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endParaRPr lang="en-PH" sz="2200">
              <a:solidFill>
                <a:srgbClr val="000000"/>
              </a:solidFill>
              <a:latin typeface="Verdana" pitchFamily="-93" charset="0"/>
            </a:endParaRPr>
          </a:p>
          <a:p>
            <a:pPr marL="228600" indent="-228600">
              <a:buClr>
                <a:srgbClr val="66CC33"/>
              </a:buClr>
              <a:buSzPct val="100000"/>
              <a:buFont typeface="Times New Roman" pitchFamily="-93" charset="0"/>
              <a:buChar char="•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r>
              <a:rPr lang="en-PH" sz="2200">
                <a:solidFill>
                  <a:srgbClr val="000000"/>
                </a:solidFill>
                <a:latin typeface="Verdana" pitchFamily="-93" charset="0"/>
              </a:rPr>
              <a:t>Landforms, such as canyons and valleys, are created by the flow of water through streams and rivers.</a:t>
            </a:r>
          </a:p>
          <a:p>
            <a:pPr marL="228600" indent="-228600"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endParaRPr lang="en-PH" sz="2200">
              <a:solidFill>
                <a:srgbClr val="000000"/>
              </a:solidFill>
              <a:latin typeface="Verdana" pitchFamily="-93" charset="0"/>
            </a:endParaRPr>
          </a:p>
        </p:txBody>
      </p:sp>
      <p:sp>
        <p:nvSpPr>
          <p:cNvPr id="39946" name="Rectangle 9"/>
          <p:cNvSpPr>
            <a:spLocks noChangeArrowheads="1"/>
          </p:cNvSpPr>
          <p:nvPr/>
        </p:nvSpPr>
        <p:spPr bwMode="auto">
          <a:xfrm>
            <a:off x="152400" y="76200"/>
            <a:ext cx="7772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-93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PH" sz="1800" b="1">
                <a:solidFill>
                  <a:srgbClr val="336699"/>
                </a:solidFill>
                <a:latin typeface="Verdana" pitchFamily="-93" charset="0"/>
              </a:rPr>
              <a:t>Unit 1</a:t>
            </a:r>
            <a:r>
              <a:rPr lang="en-PH" sz="1800" b="1">
                <a:solidFill>
                  <a:srgbClr val="99CC33"/>
                </a:solidFill>
                <a:latin typeface="Verdana" pitchFamily="-93" charset="0"/>
              </a:rPr>
              <a:t> </a:t>
            </a:r>
            <a:r>
              <a:rPr lang="en-PH" sz="1800" b="1">
                <a:solidFill>
                  <a:srgbClr val="000000"/>
                </a:solidFill>
                <a:latin typeface="Verdana" pitchFamily="-93" charset="0"/>
              </a:rPr>
              <a:t>Lesson 3  </a:t>
            </a:r>
            <a:r>
              <a:rPr lang="en-PH" sz="1800">
                <a:solidFill>
                  <a:srgbClr val="000000"/>
                </a:solidFill>
                <a:latin typeface="Verdana" pitchFamily="-93" charset="0"/>
              </a:rPr>
              <a:t>Erosion and Deposition by Water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/>
          <p:cNvSpPr>
            <a:spLocks noChangeArrowheads="1"/>
          </p:cNvSpPr>
          <p:nvPr/>
        </p:nvSpPr>
        <p:spPr bwMode="auto">
          <a:xfrm>
            <a:off x="1041400" y="1066800"/>
            <a:ext cx="759618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prstTxWarp prst="textNoShape">
              <a:avLst/>
            </a:prstTxWarp>
          </a:bodyPr>
          <a:lstStyle/>
          <a:p>
            <a:pPr>
              <a:buClr>
                <a:srgbClr val="000000"/>
              </a:buClr>
              <a:buSzPct val="100000"/>
              <a:buFont typeface="Times New Roman" pitchFamily="-93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PH" sz="2600" b="1">
                <a:solidFill>
                  <a:srgbClr val="3399CC"/>
                </a:solidFill>
                <a:latin typeface="Verdana" pitchFamily="-93" charset="0"/>
              </a:rPr>
              <a:t>What landforms can streams create?</a:t>
            </a:r>
          </a:p>
        </p:txBody>
      </p:sp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1041400" y="1828800"/>
            <a:ext cx="7569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</a:bodyPr>
          <a:lstStyle/>
          <a:p>
            <a:pPr marL="228600" indent="-228600">
              <a:buClr>
                <a:srgbClr val="66CC33"/>
              </a:buClr>
              <a:buSzPct val="100000"/>
              <a:buFont typeface="Times New Roman" pitchFamily="-93" charset="0"/>
              <a:buChar char="•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r>
              <a:rPr lang="en-PH" sz="2200">
                <a:solidFill>
                  <a:srgbClr val="000000"/>
                </a:solidFill>
                <a:latin typeface="Verdana" pitchFamily="-93" charset="0"/>
              </a:rPr>
              <a:t>When a stream floods, a layer of sediment is deposited over the flooded land.</a:t>
            </a:r>
          </a:p>
          <a:p>
            <a:pPr marL="228600" indent="-228600">
              <a:buClr>
                <a:srgbClr val="66CC33"/>
              </a:buClr>
              <a:buSzPct val="100000"/>
              <a:buFont typeface="Times New Roman" pitchFamily="-93" charset="0"/>
              <a:buNone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endParaRPr lang="en-PH" sz="2200">
              <a:solidFill>
                <a:srgbClr val="000000"/>
              </a:solidFill>
              <a:latin typeface="Verdana" pitchFamily="-93" charset="0"/>
            </a:endParaRPr>
          </a:p>
          <a:p>
            <a:pPr marL="228600" indent="-228600">
              <a:buClr>
                <a:srgbClr val="66CC33"/>
              </a:buClr>
              <a:buSzPct val="100000"/>
              <a:buFont typeface="Times New Roman" pitchFamily="-93" charset="0"/>
              <a:buChar char="•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r>
              <a:rPr lang="en-PH" sz="2200">
                <a:solidFill>
                  <a:srgbClr val="000000"/>
                </a:solidFill>
                <a:latin typeface="Verdana" pitchFamily="-93" charset="0"/>
              </a:rPr>
              <a:t>A </a:t>
            </a:r>
            <a:r>
              <a:rPr lang="en-PH" sz="2200" b="1">
                <a:solidFill>
                  <a:srgbClr val="3399CC"/>
                </a:solidFill>
                <a:latin typeface="Verdana" pitchFamily="-93" charset="0"/>
              </a:rPr>
              <a:t>floodplain</a:t>
            </a:r>
            <a:r>
              <a:rPr lang="en-PH" sz="2200">
                <a:solidFill>
                  <a:srgbClr val="000000"/>
                </a:solidFill>
                <a:latin typeface="Verdana" pitchFamily="-93" charset="0"/>
              </a:rPr>
              <a:t> is a flat area formed from many layers of deposited sediment.</a:t>
            </a:r>
          </a:p>
          <a:p>
            <a:pPr marL="228600" indent="-228600">
              <a:buClr>
                <a:srgbClr val="66CC33"/>
              </a:buClr>
              <a:buSzPct val="100000"/>
              <a:buFont typeface="Times New Roman" pitchFamily="-93" charset="0"/>
              <a:buChar char="•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endParaRPr lang="en-PH" sz="2200">
              <a:solidFill>
                <a:srgbClr val="000000"/>
              </a:solidFill>
              <a:latin typeface="Verdana" pitchFamily="-93" charset="0"/>
            </a:endParaRPr>
          </a:p>
          <a:p>
            <a:pPr marL="228600" indent="-228600">
              <a:buClr>
                <a:srgbClr val="66CC33"/>
              </a:buClr>
              <a:buSzPct val="100000"/>
              <a:buFont typeface="Times New Roman" pitchFamily="-93" charset="0"/>
              <a:buChar char="•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r>
              <a:rPr lang="en-PH" sz="2200">
                <a:solidFill>
                  <a:srgbClr val="000000"/>
                </a:solidFill>
                <a:latin typeface="Verdana" pitchFamily="-93" charset="0"/>
              </a:rPr>
              <a:t>Sediment often contains nutrients for plant growth. As a result, floodplains are often very fertile.</a:t>
            </a:r>
          </a:p>
          <a:p>
            <a:pPr marL="228600" indent="-228600"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endParaRPr lang="en-PH" sz="2200">
              <a:solidFill>
                <a:srgbClr val="000000"/>
              </a:solidFill>
              <a:latin typeface="Verdana" pitchFamily="-93" charset="0"/>
            </a:endParaRPr>
          </a:p>
        </p:txBody>
      </p:sp>
      <p:sp>
        <p:nvSpPr>
          <p:cNvPr id="41988" name="Oval 3"/>
          <p:cNvSpPr>
            <a:spLocks noChangeArrowheads="1"/>
          </p:cNvSpPr>
          <p:nvPr/>
        </p:nvSpPr>
        <p:spPr bwMode="auto">
          <a:xfrm>
            <a:off x="8472488" y="6084888"/>
            <a:ext cx="577850" cy="577850"/>
          </a:xfrm>
          <a:prstGeom prst="ellipse">
            <a:avLst/>
          </a:prstGeom>
          <a:solidFill>
            <a:srgbClr val="6699CC"/>
          </a:solidFill>
          <a:ln w="3816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-93" charset="0"/>
              <a:buNone/>
            </a:pPr>
            <a:endParaRPr lang="en-US"/>
          </a:p>
        </p:txBody>
      </p:sp>
      <p:sp>
        <p:nvSpPr>
          <p:cNvPr id="41989" name="AutoShape 4"/>
          <p:cNvSpPr>
            <a:spLocks noChangeArrowheads="1"/>
          </p:cNvSpPr>
          <p:nvPr/>
        </p:nvSpPr>
        <p:spPr bwMode="auto">
          <a:xfrm>
            <a:off x="8534400" y="6172200"/>
            <a:ext cx="457200" cy="2286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-93" charset="0"/>
              <a:buNone/>
            </a:pPr>
            <a:endParaRPr lang="en-US"/>
          </a:p>
        </p:txBody>
      </p:sp>
      <p:sp>
        <p:nvSpPr>
          <p:cNvPr id="41990" name="Rectangle 5"/>
          <p:cNvSpPr>
            <a:spLocks noChangeArrowheads="1"/>
          </p:cNvSpPr>
          <p:nvPr/>
        </p:nvSpPr>
        <p:spPr bwMode="auto">
          <a:xfrm>
            <a:off x="8610600" y="6400800"/>
            <a:ext cx="114300" cy="952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-93" charset="0"/>
              <a:buNone/>
            </a:pPr>
            <a:endParaRPr lang="en-US"/>
          </a:p>
        </p:txBody>
      </p:sp>
      <p:sp>
        <p:nvSpPr>
          <p:cNvPr id="41991" name="Rectangle 6"/>
          <p:cNvSpPr>
            <a:spLocks noChangeArrowheads="1"/>
          </p:cNvSpPr>
          <p:nvPr/>
        </p:nvSpPr>
        <p:spPr bwMode="auto">
          <a:xfrm>
            <a:off x="8801100" y="6400800"/>
            <a:ext cx="114300" cy="952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-93" charset="0"/>
              <a:buNone/>
            </a:pPr>
            <a:endParaRPr lang="en-US"/>
          </a:p>
        </p:txBody>
      </p:sp>
      <p:sp>
        <p:nvSpPr>
          <p:cNvPr id="41992" name="Text Box 7"/>
          <p:cNvSpPr txBox="1">
            <a:spLocks noChangeArrowheads="1"/>
          </p:cNvSpPr>
          <p:nvPr/>
        </p:nvSpPr>
        <p:spPr bwMode="auto">
          <a:xfrm>
            <a:off x="4267200" y="6477000"/>
            <a:ext cx="41910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 algn="r" eaLnBrk="0" hangingPunct="0">
              <a:spcBef>
                <a:spcPts val="625"/>
              </a:spcBef>
              <a:buClr>
                <a:srgbClr val="000000"/>
              </a:buClr>
              <a:buSzPct val="100000"/>
              <a:buFont typeface="Times New Roman" pitchFamily="-93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PH" sz="1000">
                <a:solidFill>
                  <a:srgbClr val="336699"/>
                </a:solidFill>
              </a:rPr>
              <a:t>Copyright © Houghton Mifflin Harcourt Publishing Company</a:t>
            </a:r>
          </a:p>
        </p:txBody>
      </p:sp>
      <p:sp>
        <p:nvSpPr>
          <p:cNvPr id="41993" name="Rectangle 8"/>
          <p:cNvSpPr>
            <a:spLocks noChangeArrowheads="1"/>
          </p:cNvSpPr>
          <p:nvPr/>
        </p:nvSpPr>
        <p:spPr bwMode="auto">
          <a:xfrm>
            <a:off x="152400" y="76200"/>
            <a:ext cx="7772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-93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PH" sz="1800" b="1">
                <a:solidFill>
                  <a:srgbClr val="336699"/>
                </a:solidFill>
                <a:latin typeface="Verdana" pitchFamily="-93" charset="0"/>
              </a:rPr>
              <a:t>Unit 1</a:t>
            </a:r>
            <a:r>
              <a:rPr lang="en-PH" sz="1800" b="1">
                <a:solidFill>
                  <a:srgbClr val="99CC33"/>
                </a:solidFill>
                <a:latin typeface="Verdana" pitchFamily="-93" charset="0"/>
              </a:rPr>
              <a:t> </a:t>
            </a:r>
            <a:r>
              <a:rPr lang="en-PH" sz="1800" b="1">
                <a:solidFill>
                  <a:srgbClr val="000000"/>
                </a:solidFill>
                <a:latin typeface="Verdana" pitchFamily="-93" charset="0"/>
              </a:rPr>
              <a:t>Lesson 3  </a:t>
            </a:r>
            <a:r>
              <a:rPr lang="en-PH" sz="1800">
                <a:solidFill>
                  <a:srgbClr val="000000"/>
                </a:solidFill>
                <a:latin typeface="Verdana" pitchFamily="-93" charset="0"/>
              </a:rPr>
              <a:t>Erosion and Deposition by Water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"/>
          <p:cNvSpPr>
            <a:spLocks noChangeArrowheads="1"/>
          </p:cNvSpPr>
          <p:nvPr/>
        </p:nvSpPr>
        <p:spPr bwMode="auto">
          <a:xfrm>
            <a:off x="1041400" y="1066800"/>
            <a:ext cx="759618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prstTxWarp prst="textNoShape">
              <a:avLst/>
            </a:prstTxWarp>
          </a:bodyPr>
          <a:lstStyle/>
          <a:p>
            <a:pPr>
              <a:buClr>
                <a:srgbClr val="000000"/>
              </a:buClr>
              <a:buSzPct val="100000"/>
              <a:buFont typeface="Times New Roman" pitchFamily="-93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PH" sz="2600" b="1">
                <a:solidFill>
                  <a:srgbClr val="3399CC"/>
                </a:solidFill>
                <a:latin typeface="Verdana" pitchFamily="-93" charset="0"/>
              </a:rPr>
              <a:t>What landforms can streams create?</a:t>
            </a:r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1041400" y="1828800"/>
            <a:ext cx="7569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</a:bodyPr>
          <a:lstStyle/>
          <a:p>
            <a:pPr marL="228600" indent="-228600">
              <a:buClr>
                <a:srgbClr val="66CC33"/>
              </a:buClr>
              <a:buSzPct val="100000"/>
              <a:buFont typeface="Times New Roman" pitchFamily="-93" charset="0"/>
              <a:buChar char="•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r>
              <a:rPr lang="en-PH" sz="2200">
                <a:solidFill>
                  <a:srgbClr val="000000"/>
                </a:solidFill>
                <a:latin typeface="Verdana" pitchFamily="-93" charset="0"/>
              </a:rPr>
              <a:t>Curves and bends in a stream channel are called </a:t>
            </a:r>
            <a:r>
              <a:rPr lang="en-PH" sz="2200" i="1">
                <a:solidFill>
                  <a:srgbClr val="000000"/>
                </a:solidFill>
                <a:latin typeface="Verdana" pitchFamily="-93" charset="0"/>
              </a:rPr>
              <a:t>meanders.</a:t>
            </a:r>
          </a:p>
          <a:p>
            <a:pPr marL="228600" indent="-228600">
              <a:buClr>
                <a:srgbClr val="66CC33"/>
              </a:buClr>
              <a:buSzPct val="100000"/>
              <a:buFont typeface="Times New Roman" pitchFamily="-93" charset="0"/>
              <a:buNone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endParaRPr lang="en-PH" sz="2200">
              <a:solidFill>
                <a:srgbClr val="000000"/>
              </a:solidFill>
              <a:latin typeface="Verdana" pitchFamily="-93" charset="0"/>
            </a:endParaRPr>
          </a:p>
          <a:p>
            <a:pPr marL="228600" indent="-228600">
              <a:buClr>
                <a:srgbClr val="66CC33"/>
              </a:buClr>
              <a:buSzPct val="100000"/>
              <a:buFont typeface="Times New Roman" pitchFamily="-93" charset="0"/>
              <a:buChar char="•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r>
              <a:rPr lang="en-PH" sz="2200">
                <a:solidFill>
                  <a:srgbClr val="000000"/>
                </a:solidFill>
                <a:latin typeface="Verdana" pitchFamily="-93" charset="0"/>
              </a:rPr>
              <a:t>Moving water erodes the outside banks and deposits sediment along the inside banks.</a:t>
            </a:r>
          </a:p>
          <a:p>
            <a:pPr marL="228600" indent="-228600">
              <a:buClr>
                <a:srgbClr val="66CC33"/>
              </a:buClr>
              <a:buSzPct val="100000"/>
              <a:buFont typeface="Times New Roman" pitchFamily="-93" charset="0"/>
              <a:buNone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endParaRPr lang="en-PH" sz="2200">
              <a:solidFill>
                <a:srgbClr val="000000"/>
              </a:solidFill>
              <a:latin typeface="Verdana" pitchFamily="-93" charset="0"/>
            </a:endParaRPr>
          </a:p>
          <a:p>
            <a:pPr marL="228600" indent="-228600">
              <a:buClr>
                <a:srgbClr val="66CC33"/>
              </a:buClr>
              <a:buSzPct val="100000"/>
              <a:buFont typeface="Times New Roman" pitchFamily="-93" charset="0"/>
              <a:buChar char="•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800" algn="l"/>
                <a:tab pos="8458200" algn="l"/>
                <a:tab pos="9372600" algn="l"/>
                <a:tab pos="10287000" algn="l"/>
              </a:tabLst>
            </a:pPr>
            <a:r>
              <a:rPr lang="en-PH" sz="2200">
                <a:solidFill>
                  <a:srgbClr val="000000"/>
                </a:solidFill>
                <a:latin typeface="Verdana" pitchFamily="-93" charset="0"/>
              </a:rPr>
              <a:t>During a flood, a meander can be cut off, forming a crescent-shaped lake called an </a:t>
            </a:r>
            <a:r>
              <a:rPr lang="en-PH" sz="2200" i="1">
                <a:solidFill>
                  <a:srgbClr val="000000"/>
                </a:solidFill>
                <a:latin typeface="Verdana" pitchFamily="-93" charset="0"/>
              </a:rPr>
              <a:t>oxbow lake.</a:t>
            </a:r>
          </a:p>
        </p:txBody>
      </p:sp>
      <p:sp>
        <p:nvSpPr>
          <p:cNvPr id="44036" name="Oval 3"/>
          <p:cNvSpPr>
            <a:spLocks noChangeArrowheads="1"/>
          </p:cNvSpPr>
          <p:nvPr/>
        </p:nvSpPr>
        <p:spPr bwMode="auto">
          <a:xfrm>
            <a:off x="8472488" y="6084888"/>
            <a:ext cx="577850" cy="577850"/>
          </a:xfrm>
          <a:prstGeom prst="ellipse">
            <a:avLst/>
          </a:prstGeom>
          <a:solidFill>
            <a:srgbClr val="6699CC"/>
          </a:solidFill>
          <a:ln w="3816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-93" charset="0"/>
              <a:buNone/>
            </a:pPr>
            <a:endParaRPr lang="en-US"/>
          </a:p>
        </p:txBody>
      </p:sp>
      <p:sp>
        <p:nvSpPr>
          <p:cNvPr id="44037" name="AutoShape 4"/>
          <p:cNvSpPr>
            <a:spLocks noChangeArrowheads="1"/>
          </p:cNvSpPr>
          <p:nvPr/>
        </p:nvSpPr>
        <p:spPr bwMode="auto">
          <a:xfrm>
            <a:off x="8534400" y="6172200"/>
            <a:ext cx="457200" cy="2286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-93" charset="0"/>
              <a:buNone/>
            </a:pPr>
            <a:endParaRPr lang="en-US"/>
          </a:p>
        </p:txBody>
      </p:sp>
      <p:sp>
        <p:nvSpPr>
          <p:cNvPr id="44038" name="Rectangle 5"/>
          <p:cNvSpPr>
            <a:spLocks noChangeArrowheads="1"/>
          </p:cNvSpPr>
          <p:nvPr/>
        </p:nvSpPr>
        <p:spPr bwMode="auto">
          <a:xfrm>
            <a:off x="8610600" y="6400800"/>
            <a:ext cx="114300" cy="952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-93" charset="0"/>
              <a:buNone/>
            </a:pPr>
            <a:endParaRPr lang="en-US"/>
          </a:p>
        </p:txBody>
      </p:sp>
      <p:sp>
        <p:nvSpPr>
          <p:cNvPr id="44039" name="Rectangle 6"/>
          <p:cNvSpPr>
            <a:spLocks noChangeArrowheads="1"/>
          </p:cNvSpPr>
          <p:nvPr/>
        </p:nvSpPr>
        <p:spPr bwMode="auto">
          <a:xfrm>
            <a:off x="8801100" y="6400800"/>
            <a:ext cx="114300" cy="952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-93" charset="0"/>
              <a:buNone/>
            </a:pPr>
            <a:endParaRPr lang="en-US"/>
          </a:p>
        </p:txBody>
      </p:sp>
      <p:sp>
        <p:nvSpPr>
          <p:cNvPr id="44040" name="Text Box 7"/>
          <p:cNvSpPr txBox="1">
            <a:spLocks noChangeArrowheads="1"/>
          </p:cNvSpPr>
          <p:nvPr/>
        </p:nvSpPr>
        <p:spPr bwMode="auto">
          <a:xfrm>
            <a:off x="4267200" y="6477000"/>
            <a:ext cx="41910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 algn="r" eaLnBrk="0" hangingPunct="0">
              <a:spcBef>
                <a:spcPts val="625"/>
              </a:spcBef>
              <a:buClr>
                <a:srgbClr val="000000"/>
              </a:buClr>
              <a:buSzPct val="100000"/>
              <a:buFont typeface="Times New Roman" pitchFamily="-93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PH" sz="1000">
                <a:solidFill>
                  <a:srgbClr val="336699"/>
                </a:solidFill>
              </a:rPr>
              <a:t>Copyright © Houghton Mifflin Harcourt Publishing Company</a:t>
            </a:r>
          </a:p>
        </p:txBody>
      </p:sp>
      <p:sp>
        <p:nvSpPr>
          <p:cNvPr id="44041" name="Rectangle 8"/>
          <p:cNvSpPr>
            <a:spLocks noChangeArrowheads="1"/>
          </p:cNvSpPr>
          <p:nvPr/>
        </p:nvSpPr>
        <p:spPr bwMode="auto">
          <a:xfrm>
            <a:off x="152400" y="76200"/>
            <a:ext cx="7772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-93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PH" sz="1800" b="1">
                <a:solidFill>
                  <a:srgbClr val="336699"/>
                </a:solidFill>
                <a:latin typeface="Verdana" pitchFamily="-93" charset="0"/>
              </a:rPr>
              <a:t>Unit 1</a:t>
            </a:r>
            <a:r>
              <a:rPr lang="en-PH" sz="1800" b="1">
                <a:solidFill>
                  <a:srgbClr val="99CC33"/>
                </a:solidFill>
                <a:latin typeface="Verdana" pitchFamily="-93" charset="0"/>
              </a:rPr>
              <a:t> </a:t>
            </a:r>
            <a:r>
              <a:rPr lang="en-PH" sz="1800" b="1">
                <a:solidFill>
                  <a:srgbClr val="000000"/>
                </a:solidFill>
                <a:latin typeface="Verdana" pitchFamily="-93" charset="0"/>
              </a:rPr>
              <a:t>Lesson 3  </a:t>
            </a:r>
            <a:r>
              <a:rPr lang="en-PH" sz="1800">
                <a:solidFill>
                  <a:srgbClr val="000000"/>
                </a:solidFill>
                <a:latin typeface="Verdana" pitchFamily="-93" charset="0"/>
              </a:rPr>
              <a:t>Erosion and Deposition by Water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esson 3 - Erosion and Deposition by Water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itchFamily="-111" charset="0"/>
            <a:ea typeface="ヒラギノ角ゴ Pro W3" pitchFamily="-111" charset="-128"/>
            <a:cs typeface="ヒラギノ角ゴ Pro W3" pitchFamily="-11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itchFamily="-111" charset="0"/>
            <a:ea typeface="ヒラギノ角ゴ Pro W3" pitchFamily="-111" charset="-128"/>
            <a:cs typeface="ヒラギノ角ゴ Pro W3" pitchFamily="-111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-6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-6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Lesson 3 - Erosion and Deposition by Water.pot</Template>
  <TotalTime>0</TotalTime>
  <Words>1538</Words>
  <Application>Microsoft Macintosh PowerPoint</Application>
  <PresentationFormat>On-screen Show (4:3)</PresentationFormat>
  <Paragraphs>211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Design Template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ヒラギノ角ゴ Pro W3</vt:lpstr>
      <vt:lpstr>Times New Roman</vt:lpstr>
      <vt:lpstr>ＭＳ Ｐゴシック</vt:lpstr>
      <vt:lpstr>Verdana</vt:lpstr>
      <vt:lpstr>Lesson 3 - Erosion and Deposition by Water</vt:lpstr>
      <vt:lpstr>Blank Presentation</vt:lpstr>
      <vt:lpstr>    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</dc:title>
  <dc:creator>Saugatuck Public Schools</dc:creator>
  <cp:lastModifiedBy>Saugatuck Public Schools</cp:lastModifiedBy>
  <cp:revision>1</cp:revision>
  <cp:lastPrinted>1601-01-01T00:00:00Z</cp:lastPrinted>
  <dcterms:created xsi:type="dcterms:W3CDTF">2018-01-04T20:41:44Z</dcterms:created>
  <dcterms:modified xsi:type="dcterms:W3CDTF">2018-01-04T20:42:35Z</dcterms:modified>
</cp:coreProperties>
</file>