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0" r:id="rId3"/>
    <p:sldId id="261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6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6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5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7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5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9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12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3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8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02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4C93-399C-4DD4-85B2-7D896773539D}" type="datetimeFigureOut">
              <a:rPr lang="en-US" smtClean="0"/>
              <a:pPr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BACA-563B-4D0A-B42C-914C85EA1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1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 Sea Level From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45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4" y="6223518"/>
            <a:ext cx="11977396" cy="45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Sea Surface Height Deviation – January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8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4" y="6223518"/>
            <a:ext cx="9786646" cy="45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Analyzing SSHD Maps – April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19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4" y="6223518"/>
            <a:ext cx="11977396" cy="45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Change Over Time – Map #1 January 1993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119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4" y="6223518"/>
            <a:ext cx="11977396" cy="45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Change Over Time – Map #2 January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75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4" y="6223518"/>
            <a:ext cx="11977396" cy="45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Sea Level Trends – Population and Sea Level Trend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24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</Words>
  <Application>Microsoft Macintosh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Level 2</vt:lpstr>
      <vt:lpstr>Mapping Sea Surface Height Deviation – January 2016</vt:lpstr>
      <vt:lpstr>Analyzing SSHD Maps – April 2013</vt:lpstr>
      <vt:lpstr>Comparing Change Over Time – Map #1 January 1993</vt:lpstr>
      <vt:lpstr>Comparing Change Over Time – Map #2 January 2016</vt:lpstr>
      <vt:lpstr>Global Sea Level Trends – Population and Sea Level Trend</vt:lpstr>
    </vt:vector>
  </TitlesOfParts>
  <Company>DOC\NOAA\NESDIS\OACIO-S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</dc:title>
  <dc:creator>Dan Pisut</dc:creator>
  <cp:lastModifiedBy>Deb Marcusse</cp:lastModifiedBy>
  <cp:revision>5</cp:revision>
  <dcterms:created xsi:type="dcterms:W3CDTF">2020-05-19T16:25:51Z</dcterms:created>
  <dcterms:modified xsi:type="dcterms:W3CDTF">2020-05-19T16:25:57Z</dcterms:modified>
</cp:coreProperties>
</file>